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18288000" cy="10287000"/>
  <p:notesSz cx="6858000" cy="9144000"/>
  <p:embeddedFontLst>
    <p:embeddedFont>
      <p:font typeface="Karoll" charset="1" panose="00000000000000000000"/>
      <p:regular r:id="rId22"/>
    </p:embeddedFont>
    <p:embeddedFont>
      <p:font typeface="Canva Sans Bold" charset="1" panose="020B0803030501040103"/>
      <p:regular r:id="rId23"/>
    </p:embeddedFont>
    <p:embeddedFont>
      <p:font typeface="Canva Sans" charset="1" panose="020B0503030501040103"/>
      <p:regular r:id="rId24"/>
    </p:embeddedFont>
    <p:embeddedFont>
      <p:font typeface="Canva Sans Italics" charset="1" panose="020B0503030501040103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5.png" Type="http://schemas.openxmlformats.org/officeDocument/2006/relationships/image"/><Relationship Id="rId4" Target="../media/image16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https://www.youtube.com/watch?v=tRvFj3ugdWU" TargetMode="External" Type="http://schemas.openxmlformats.org/officeDocument/2006/relationships/video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jpeg" Type="http://schemas.openxmlformats.org/officeDocument/2006/relationships/image"/><Relationship Id="rId4" Target="../media/VAHNZa-h6aQ.mp4" Type="http://schemas.openxmlformats.org/officeDocument/2006/relationships/video"/><Relationship Id="rId5" Target="../media/VAHNZa-h6aQ.mp4" Type="http://schemas.microsoft.com/office/2007/relationships/media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jpeg" Type="http://schemas.openxmlformats.org/officeDocument/2006/relationships/image"/><Relationship Id="rId4" Target="https://www.youtube.com/watch?v=Q1D65SxzojI" TargetMode="External" Type="http://schemas.openxmlformats.org/officeDocument/2006/relationships/video"/><Relationship Id="rId5" Target="../media/image7.png" Type="http://schemas.openxmlformats.org/officeDocument/2006/relationships/image"/><Relationship Id="rId6" Target="../media/image8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99478" y="-536476"/>
            <a:ext cx="13489044" cy="8773499"/>
          </a:xfrm>
          <a:custGeom>
            <a:avLst/>
            <a:gdLst/>
            <a:ahLst/>
            <a:cxnLst/>
            <a:rect r="r" b="b" t="t" l="l"/>
            <a:pathLst>
              <a:path h="8773499" w="13489044">
                <a:moveTo>
                  <a:pt x="0" y="0"/>
                </a:moveTo>
                <a:lnTo>
                  <a:pt x="13489044" y="0"/>
                </a:lnTo>
                <a:lnTo>
                  <a:pt x="13489044" y="8773499"/>
                </a:lnTo>
                <a:lnTo>
                  <a:pt x="0" y="87734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11673" y="2395379"/>
            <a:ext cx="7315200" cy="3769836"/>
          </a:xfrm>
          <a:custGeom>
            <a:avLst/>
            <a:gdLst/>
            <a:ahLst/>
            <a:cxnLst/>
            <a:rect r="r" b="b" t="t" l="l"/>
            <a:pathLst>
              <a:path h="3769836" w="7315200">
                <a:moveTo>
                  <a:pt x="0" y="0"/>
                </a:moveTo>
                <a:lnTo>
                  <a:pt x="7315200" y="0"/>
                </a:lnTo>
                <a:lnTo>
                  <a:pt x="7315200" y="3769836"/>
                </a:lnTo>
                <a:lnTo>
                  <a:pt x="0" y="37698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311673" y="6165215"/>
            <a:ext cx="7315200" cy="365760"/>
          </a:xfrm>
          <a:custGeom>
            <a:avLst/>
            <a:gdLst/>
            <a:ahLst/>
            <a:cxnLst/>
            <a:rect r="r" b="b" t="t" l="l"/>
            <a:pathLst>
              <a:path h="365760" w="7315200">
                <a:moveTo>
                  <a:pt x="0" y="0"/>
                </a:moveTo>
                <a:lnTo>
                  <a:pt x="7315200" y="0"/>
                </a:lnTo>
                <a:lnTo>
                  <a:pt x="7315200" y="365760"/>
                </a:lnTo>
                <a:lnTo>
                  <a:pt x="0" y="3657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6269791" y="6281420"/>
            <a:ext cx="5398963" cy="63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ᐅᕙᖓᐅᔪᖓ – ᐃᓕᓴᓂᖅ 1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213064" y="7023101"/>
            <a:ext cx="3512418" cy="712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199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 ᓵᑕᐅᔪᓐᓇᕐᓂᖅ 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33154" y="1980341"/>
            <a:ext cx="606876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ᐊᑐᖅᓯᒪᔭᖏᑦ ᐳᕋᐃᑦ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86359" y="3337913"/>
            <a:ext cx="13314719" cy="5720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ᑕᐅᑐᒍᒃ ᑕᕐᕆᔭᖅ: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https://www.youtube.com/watch?v=Q1D65SxzojI</a:t>
            </a:r>
          </a:p>
          <a:p>
            <a:pPr algn="just">
              <a:lnSpc>
                <a:spcPts val="4550"/>
              </a:lnSpc>
            </a:pPr>
          </a:p>
          <a:p>
            <a:pPr algn="l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ᑭᓲᖕᒪᑦ ᐊᖑᑎᐅᖃᑎᒌᓲᓂᒃ ᐱᐅᒃᓴᖏᓐᓂᖅ?</a:t>
            </a:r>
          </a:p>
          <a:p>
            <a:pPr algn="l">
              <a:lnSpc>
                <a:spcPts val="4550"/>
              </a:lnSpc>
            </a:pPr>
          </a:p>
          <a:p>
            <a:pPr algn="l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ᖃᐅᔨᒪᕕᑦ ᑭᓲᖕᒪᖔᑕ ᓂᙵᐅᒪᓪᓚᖕᓂᒥᒍᑦ ᖃᓄᐃᓕᐅᕐᓃᑦ?</a:t>
            </a:r>
          </a:p>
          <a:p>
            <a:pPr algn="l">
              <a:lnSpc>
                <a:spcPts val="4550"/>
              </a:lnSpc>
            </a:pPr>
          </a:p>
          <a:p>
            <a:pPr algn="l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ᖃᓄᖅ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ᒪᒃᑯᒃᑐᖅ 3 ᓴᐳᔾᔨᔪᓐᓇᖅᐸ ᒪᒃᑯᒃᑐᖅ 1ᒧᑦ?</a:t>
            </a:r>
          </a:p>
          <a:p>
            <a:pPr algn="l">
              <a:lnSpc>
                <a:spcPts val="4550"/>
              </a:lnSpc>
            </a:pPr>
          </a:p>
          <a:p>
            <a:pPr algn="l" marL="701692" indent="-350846" lvl="1">
              <a:lnSpc>
                <a:spcPts val="4550"/>
              </a:lnSpc>
              <a:buFont typeface="Arial"/>
              <a:buChar char="•"/>
            </a:pP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ᐊᓯᐊᒍᑦ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ᑕᐃᒪᐃᖏᑦᑐᓂ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ᓂᓪᓕᖅᑐᖃᕋᓂ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ᖃᓄᐃᑦᑐᖃᑐᐃᓐᓇᕆᐊᖃᑦᐸ</a:t>
            </a:r>
            <a:r>
              <a:rPr lang="en-US" sz="325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?</a:t>
            </a:r>
          </a:p>
          <a:p>
            <a:pPr algn="l">
              <a:lnSpc>
                <a:spcPts val="455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640139" y="1655716"/>
            <a:ext cx="7007721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ᑭᖑᓪᓕᖅᐹᖅ ᐱᓕᕆᓂᖅ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265776" y="3243373"/>
            <a:ext cx="14000408" cy="41808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ᓇᓂ ᐊᔾᔨᖃᖏᑦᑐᓂ ᐊᒃᓱᕈᕐᓇᖅᑐᖃᕋᔭᖅᐸ ᐃᓚᒋᔭᐅᓗᓂ 2SLGBTQI+ ᐃᓅᖃᑎᒌᓂ ᓄᓇᕘᒥ? c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 i="true">
                <a:solidFill>
                  <a:srgbClr val="000000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ᑎᑎᕋᕐᓗᒋᑦ ᑭᐅᔭᑎᑦ ᐸᐃᑉᐹᓂ ᑐᓂᔭᐅᔪᓂ. ᑭᐅᔭᑎᑦ ᐅᖃᐅᓯᕆᔭᐅᓗᑎᒃ ᑭᖑᓪᓕᕐᒥ ᐃᓕᓴᓂᕐᒥ. </a:t>
            </a: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true" rot="0">
            <a:off x="1028700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4479184"/>
                </a:moveTo>
                <a:lnTo>
                  <a:pt x="4479184" y="4479184"/>
                </a:lnTo>
                <a:lnTo>
                  <a:pt x="4479184" y="0"/>
                </a:lnTo>
                <a:lnTo>
                  <a:pt x="0" y="0"/>
                </a:lnTo>
                <a:lnTo>
                  <a:pt x="0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450312" y="2085771"/>
            <a:ext cx="1387376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674128" y="3362000"/>
            <a:ext cx="13309624" cy="4050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ᖁᔭᓐᓇᒦᓕᒫᖅ ᑭᐅᔭᔅᓯᓐᓄᑦ ᐃᓚᐅᒐᔅᓯᓗ ᐅᖃᖃᑎᒌᒃᑐᓂ</a:t>
            </a:r>
            <a:r>
              <a:rPr lang="en-US" sz="33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ᐃᑲᔪᕈᑎᖃᖅᑐᒍᑦ, ᐅᖃᖃᑎᖃᕆᐊᖃᕈᕕᑦ ᑭᓇᒥᒃ, ᐊᑐᒐᒃᓴᓕᒃ ᑎᑎᕋᖅᓯᒪᔪᓂ ᐊᑐᒐᒃᓴᓄᑦ ᑎᑎᕋᓂ ᑐᓂᔭᐅᔪᓂ, ᐅᖃᖃᑎᖃᕈᓐᓇᖅᐳᑎᓪᓘᓐᓃᑦ ᐃᑲᔪᖅᑎᒥᒃ ᑕᕝᕙᐅᔪᒥᒃ. ᐅᖃᖃᑎᒌᒃᑲᓐᓂᓛᖅᐳᒍᒃ ᑕᒪᑐᒧᖓ ᑭᖑᓪᓕᕐᒥ ᐱᓕᕆᓂᕐᒥ, ᐅᖃᐅᓯᖃᖅᑎᓪᓗᑕ ᖃᓄᖅ ᓵᑦᑕᕆᐊᒃᓴᖅ ᑖᒃᑯᐊ ᐊᔾᔨᖃᖏᑦᑐᑦ ᐊᒃᓱᕈᕐᓇᖅᑐᑦ. </a:t>
            </a:r>
          </a:p>
          <a:p>
            <a:pPr algn="just">
              <a:lnSpc>
                <a:spcPts val="4620"/>
              </a:lnSpc>
            </a:pPr>
          </a:p>
          <a:p>
            <a:pPr algn="just">
              <a:lnSpc>
                <a:spcPts val="4620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971550"/>
            <a:ext cx="16230600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ᐊᕕᒃᓯᒪᔪᓂ</a:t>
            </a:r>
            <a:r>
              <a:rPr lang="en-US" b="true" sz="32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ᐃᑲᔪᖅᑏᑦ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891336"/>
            <a:ext cx="16093222" cy="80790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ᐃᓱᒪᒃᑯᑦ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ᖃᓄᐃᖏᓐᓂᕐᓄᑦ ᐋᓐᓂᐊᓯᐅᖅᑎ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ᓄᓇᔅᓯᓐᓂ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ᓄᓇᔅᓯᓐᓂ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ᐃᓕᓐᓂᐊᕐᕕᖕᒥ ᐃᓅᓯᓕᕆᔩᑦ (ᐃᓕᓐᓂᐊᕐᕕᖕᒥ ᓄᓇᓕᖕᓂ ᐃᓅᓯᓕᕆᔩᑦ)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ᖃᓄᐃᖏᓐᓂᕐᓂᕐᓄᑦ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ᐱᓕᕆᕝᕕᑦ: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ᕿᑎᕐᒥᐅᑦ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—ᐱᓕᕆᕝᕕᖓᑦ ᖃᓄᐃᖏᓐᓗᓂ ᐃᓅᓯᖃᕐᓂᕐᓂᕐᓄᑦ: 867-943-4670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ᑭᕙᓪᓕᖅ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—ᐳᓛᕐᕕᒃ ᑲᑉᓗ ᐱᖃᓐᓇᕇᖕᓄᑦ ᐱᓕᕆᕝᕕᒃ: 867-645-2600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ᕿᑭᖅᑕᓂ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—ᐃᓕᓴᖅᓯᕕᒃ: 867-924-6565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ᐃᖃᓗᐃᑦ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—ᑐᑭᓯᒋᐊᕐᕕᒃ: 867-979-2400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ᑲᒪᑦᑎᐊᖅᑐᑦ ᐃᑲᔪᖅᑕᐅᔪᒪᓗᓂ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867-979-3333 ᐊᑭᖃᖏᑦᑐᒧᓪᓅᓪᓃᑦ 1-800-265-3333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ᒪᒥᓴᕐᓂᖅ ᐅᖃᓪᓚᖕᓂᒃᑯᑦ:</a:t>
            </a:r>
          </a:p>
          <a:p>
            <a:pPr algn="ctr">
              <a:lnSpc>
                <a:spcPts val="3053"/>
              </a:lnSpc>
            </a:pP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</a:t>
            </a:r>
            <a:r>
              <a:rPr lang="en-US" sz="218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1-888-648-0070 ᑎᑎᕋᕐᕕᒋᓗᒍᓘᓐᓃᑦ ᖃᕋᓴᐅᔭᒃᑯᑦ healing@gov.nu.ca</a:t>
            </a:r>
          </a:p>
          <a:p>
            <a:pPr algn="ctr">
              <a:lnSpc>
                <a:spcPts val="3053"/>
              </a:lnSpc>
            </a:pPr>
          </a:p>
          <a:p>
            <a:pPr algn="ctr">
              <a:lnSpc>
                <a:spcPts val="2776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583016" y="1197075"/>
            <a:ext cx="3121968" cy="5378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ᑲᓇᑕᒥ ᐃᑲᔪᖅᑏᑦ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2488359"/>
            <a:ext cx="16230600" cy="50774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ᐊᓯᕈᖅᑎᓯᒪᔪᓄᑦ</a:t>
            </a: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1-877-330-6366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LGBT ᒪᒃᑯᒃᑐᓄᑦ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1-800-268-9688 ᑎᑎᕋᕐᕕᒋᓗᒍᓘᓐᓃᑦ 647-694-4275 ᒪᒃᑯᒃᑐᓄᑦᑎᑭᓪᓗᒍ ᐊᕐᒍᑦ 29.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ᓱᕈᓯᓄᑦ ᐃᑲᔪᖅᑕᐅᔪᒪᔪᓄᑦ ᐅᖄᓚᕕᒃ: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ᐊᑐᕐᓗᒍ ᖃᕋᓴᐅᔭᒃᑯᑦ ᐅᖃᖃᑎᖃᕐᓗᓂ ᐅᕙᓂ ᓱᕈᓯᓄᑦ helpphone.ca </a:t>
            </a:r>
          </a:p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ᐅᖄᓚᕕᒋᒍᒃ 1-800-668-6868 ᑎᑎᕋᕐᕕᒋᓗᒍᓘᓐᓃᑦ CONNECT ᐅᕗᖓ 686868</a:t>
            </a: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360"/>
              </a:lnSpc>
            </a:pPr>
          </a:p>
          <a:p>
            <a:pPr algn="ctr">
              <a:lnSpc>
                <a:spcPts val="3920"/>
              </a:lnSpc>
            </a:pP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366434" y="962025"/>
            <a:ext cx="8366001" cy="6134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ᐃᓱᒪᔪᓐᓇᑦᑎᐊᕐᓂᖅ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ᖃᕋᓴᐅᔭᒃᑯᑦ ᐊᑐᕋᔅᓴᖅ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74920" y="2022737"/>
            <a:ext cx="12990922" cy="1967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ᑲᔪᕐᓯᕆᐊᕈᑎᒋᒍᒃ ᐃᓱᒪᒃᑯᑦ ᐃᓅᓯᒃᑯᓪᓗ ᐊᑐᕐᓗᒍ ᐊᑭᖃᙱᑦᑐᖅ ᖃᕋᓴᐅᔭᒃᑯᑦ ᐊᑐᕋᔅᓴᖅ, ᐃᓚᓕᐅᔾᔨᓂᖅ ᐱᖅᑯᓯᖅᑎᒍᑦ ᐃᓄᐃᑦ ᐃᓱᒪᑐᓂᖏᓐᓂᒃ ᒫᓐᓇᓕᓴᕐᓂᑦ ᐊᑐᓲᖏᓐᓂᒃ. ᑲᒪᒋᔭᖃᕐᓂᕐᒧᑦ ᐅᖁᒪᐃᓪᓕᐅᕈᑎᓐᓂᒃ, ᓇᓂᓯᓂᕐᒥᒃ ᓴᐃᒪᓂᕐᒥᒃ, ᐊᒻᒪᓗ ᑲᓲᒪᐃᓐᓇᓂᕐᒧᑦ ᐃᓄᐃᑦ ᐃᓕᖅᑯᓯᖓᓐᓄᑦ−ᐊᑐᕐᓗᒍ ᐅᖄᓚᐅᑏᑦ ᐅᕝᕙᓘᓐᓃᑦ ᖃᕋᓴᐅᔭᕋᓛᑦ.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5117677" y="5167074"/>
            <a:ext cx="6863517" cy="3826550"/>
            <a:chOff x="0" y="0"/>
            <a:chExt cx="9151356" cy="51020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5225084" y="4333347"/>
              <a:ext cx="3105604" cy="715983"/>
            </a:xfrm>
            <a:custGeom>
              <a:avLst/>
              <a:gdLst/>
              <a:ahLst/>
              <a:cxnLst/>
              <a:rect r="r" b="b" t="t" l="l"/>
              <a:pathLst>
                <a:path h="715983" w="3105604">
                  <a:moveTo>
                    <a:pt x="0" y="0"/>
                  </a:moveTo>
                  <a:lnTo>
                    <a:pt x="3105604" y="0"/>
                  </a:lnTo>
                  <a:lnTo>
                    <a:pt x="3105604" y="715983"/>
                  </a:lnTo>
                  <a:lnTo>
                    <a:pt x="0" y="715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4716" t="-684366" r="-10203" b="-78208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968141" y="4333347"/>
              <a:ext cx="2669737" cy="768720"/>
            </a:xfrm>
            <a:custGeom>
              <a:avLst/>
              <a:gdLst/>
              <a:ahLst/>
              <a:cxnLst/>
              <a:rect r="r" b="b" t="t" l="l"/>
              <a:pathLst>
                <a:path h="768720" w="2669737">
                  <a:moveTo>
                    <a:pt x="0" y="0"/>
                  </a:moveTo>
                  <a:lnTo>
                    <a:pt x="2669737" y="0"/>
                  </a:lnTo>
                  <a:lnTo>
                    <a:pt x="2669737" y="768720"/>
                  </a:lnTo>
                  <a:lnTo>
                    <a:pt x="0" y="7687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3851" t="-637416" r="-171054" b="-65983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4394455" y="119109"/>
              <a:ext cx="4756901" cy="3389911"/>
            </a:xfrm>
            <a:custGeom>
              <a:avLst/>
              <a:gdLst/>
              <a:ahLst/>
              <a:cxnLst/>
              <a:rect r="r" b="b" t="t" l="l"/>
              <a:pathLst>
                <a:path h="3389911" w="4756901">
                  <a:moveTo>
                    <a:pt x="0" y="0"/>
                  </a:moveTo>
                  <a:lnTo>
                    <a:pt x="4756901" y="0"/>
                  </a:lnTo>
                  <a:lnTo>
                    <a:pt x="4756901" y="3389912"/>
                  </a:lnTo>
                  <a:lnTo>
                    <a:pt x="0" y="338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0000" t="-64380" r="0" b="-63647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4924042" cy="3509021"/>
            </a:xfrm>
            <a:custGeom>
              <a:avLst/>
              <a:gdLst/>
              <a:ahLst/>
              <a:cxnLst/>
              <a:rect r="r" b="b" t="t" l="l"/>
              <a:pathLst>
                <a:path h="3509021" w="4924042">
                  <a:moveTo>
                    <a:pt x="0" y="0"/>
                  </a:moveTo>
                  <a:lnTo>
                    <a:pt x="4924042" y="0"/>
                  </a:lnTo>
                  <a:lnTo>
                    <a:pt x="4924042" y="3509021"/>
                  </a:lnTo>
                  <a:lnTo>
                    <a:pt x="0" y="3509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62352" r="-99999" b="-65676"/>
              </a:stretch>
            </a:blip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9144000" y="4366491"/>
            <a:ext cx="2033684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5860302" y="4366491"/>
            <a:ext cx="1960453" cy="3922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5"/>
              </a:lnSpc>
            </a:pPr>
            <a:r>
              <a:rPr lang="en-US" sz="2296" b="true">
                <a:solidFill>
                  <a:srgbClr val="0D5E7B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ᐅᖄᓚᐅᑎᕋᓛᑦ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88975" y="2513180"/>
            <a:ext cx="16110049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egale.ca ᓱᓕᓄᑦ ᐊᑭᖃᖏᑦᑐᓄᑦ ᐊᑐᒐᒃᓴᓄᑦ, ᐱᓕᕆᔾᔪᑎᓄᑦ ᖃᐅᔨᒪᔭᐅᔪᓄᓪᓗ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TextBox 4" id="4"/>
          <p:cNvSpPr txBox="true"/>
          <p:nvPr/>
        </p:nvSpPr>
        <p:spPr>
          <a:xfrm rot="0">
            <a:off x="4693386" y="3669324"/>
            <a:ext cx="8448824" cy="12515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ᑕᑯᒍᒃ</a:t>
            </a:r>
            <a:r>
              <a:rPr lang="en-US" b="true" sz="36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Inuusiq.com ᓱᓕᓄᑦ ᖃᐅᔨᒪᔭᐅᔪᓄᑦ</a:t>
            </a:r>
          </a:p>
          <a:p>
            <a:pPr algn="ctr">
              <a:lnSpc>
                <a:spcPts val="5040"/>
              </a:lnSpc>
              <a:spcBef>
                <a:spcPct val="0"/>
              </a:spcBef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7037564" y="4891698"/>
            <a:ext cx="3760469" cy="3677840"/>
          </a:xfrm>
          <a:custGeom>
            <a:avLst/>
            <a:gdLst/>
            <a:ahLst/>
            <a:cxnLst/>
            <a:rect r="r" b="b" t="t" l="l"/>
            <a:pathLst>
              <a:path h="3677840" w="3760469">
                <a:moveTo>
                  <a:pt x="0" y="0"/>
                </a:moveTo>
                <a:lnTo>
                  <a:pt x="3760468" y="0"/>
                </a:lnTo>
                <a:lnTo>
                  <a:pt x="3760468" y="3677840"/>
                </a:lnTo>
                <a:lnTo>
                  <a:pt x="0" y="36778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5331172" y="2073034"/>
            <a:ext cx="7625655" cy="7785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40"/>
              </a:lnSpc>
            </a:pPr>
            <a:r>
              <a:rPr lang="en-US" sz="46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ᐃᓕᓪᓗᓂ ᖃᓄᐃᑕᐅᓇᓱᒃᑐᓂᒃ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694498" y="3146320"/>
            <a:ext cx="12899003" cy="53136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ᐃᓱᐊᓂ</a:t>
            </a:r>
            <a:r>
              <a:rPr lang="en-US" b="true" sz="38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ᐃᓕᓴᓂᐅᑉ 1 ᐃᓚᐅᔪᑦ ᐃᒪᐃᑦᑐᓐᓇᕐᓂᐊᖅᑐᑦ: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</a:p>
          <a:p>
            <a:pPr algn="l" marL="820427" indent="-410214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ᓇᓗᓇᐃᕐᓗᒋᑦ</a:t>
            </a: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ᐅᖃᐅᓯᕆᓗᒋᓪᓗᐅᕙᓂ ᑎᒫᓂᐅᖏᑦᑐᖅ 4 ᑕᐃᒎᓰᑦ 2SLGBTQI+ ᑕᐃᒎᓯᕐᒧᑦ.</a:t>
            </a:r>
          </a:p>
          <a:p>
            <a:pPr algn="l" marL="820427" indent="-410214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ᓇᓗᓇᐃᕐᓗᒍ ᑭᓲᖕᒪᖔᑦᓂᙵᐅᒪᓪᓚᖕᓂᒥᒍᑦ ᖃᓄᐃᓕᐅᖅᑐᖅ ᑕᐃᒪᐃᑦᑐᓂᒡᓗ ᐅᖃᐅᓯᖃᕐᓗᑎᑦ.</a:t>
            </a:r>
          </a:p>
          <a:p>
            <a:pPr algn="l" marL="820427" indent="-410214" lvl="1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ᐅᖃᐅᓯᕆᒃᑭᑦ ᐅᕙᓂᑎᒫᓂᐅᖏᑦᑐᖅ 2 ᐃᑲᔪᓲᑦ.</a:t>
            </a:r>
          </a:p>
          <a:p>
            <a:pPr algn="l" marL="820427" indent="-410214" lvl="1">
              <a:lnSpc>
                <a:spcPts val="5320"/>
              </a:lnSpc>
              <a:buFont typeface="Arial"/>
              <a:buChar char="•"/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962809" y="2440924"/>
            <a:ext cx="10362381" cy="6369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Karoll"/>
                <a:ea typeface="Karoll"/>
                <a:cs typeface="Karoll"/>
                <a:sym typeface="Karoll"/>
              </a:rPr>
              <a:t>https://www.youtube.com/watch?v=tRvFj3ugdWU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561602" y="1178086"/>
            <a:ext cx="8066782" cy="811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48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ᑕᐃᒎᓰᒃ ᖃᐅᔨᒪᔭᕆᐊᖃᖅᑕᑎᑦ </a:t>
            </a:r>
          </a:p>
        </p:txBody>
      </p:sp>
      <p:pic>
        <p:nvPicPr>
          <p:cNvPr name="Picture 5" id="5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4433312" y="3337860"/>
            <a:ext cx="9580865" cy="53850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pic>
        <p:nvPicPr>
          <p:cNvPr name="Picture 3" id="3">
            <a:hlinkClick action="ppaction://media"/>
          </p:cNvPr>
          <p:cNvPicPr>
            <a:picLocks noChangeAspect="true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7014381" y="2109317"/>
            <a:ext cx="425923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ᓵᑕᐅᔪᓐᓇᕐᓂᖅ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441891" y="3684164"/>
            <a:ext cx="14817409" cy="358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ᑭᓱ</a:t>
            </a: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ᑐᓴᓗᐊᖅᐱᐅᒃ ᑕᕝᕙᓂ ᑕᕐᕆᔭᒥ?</a:t>
            </a:r>
          </a:p>
          <a:p>
            <a:pPr algn="l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ᖃᓄᐃᑦᑐᓂᒃ ᐅᖃᐅᓯᓂᒃ ᐊᑐᓚᐅᖅᐸᑦ ᑕᕝᕙᓂ ᑕᕐᕆᔭᒥ?</a:t>
            </a:r>
          </a:p>
          <a:p>
            <a:pPr algn="just">
              <a:lnSpc>
                <a:spcPts val="4759"/>
              </a:lnSpc>
            </a:pPr>
          </a:p>
          <a:p>
            <a:pPr algn="just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ᐊᑲᐅᒃᓴᖃᑦᑕᓚᐅᖏᑉᐲᑦ ᓂᕆᖕᓇᑎᓪᓘᓐᓃᑦ?</a:t>
            </a: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2054256"/>
            <a:ext cx="16230600" cy="6889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ᐅᖃᐅᓯᕆᔭᐅᖏᓐᓇᖅᑐᑦ ᑕᕝᕙᓂ ᐅᖃᖃᑎᒌᖕᓂᕐᓂ ᓴᖅᑭᓐᓂᐊᖅᑐᑦ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919855"/>
            <a:ext cx="7272632" cy="358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ᐊᖑᑎᐅᖃᑎᒌᓲᓂᒃ ᐱᐅᒃᓴᖏᑦᑐᑦ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ᓂᙵᐅᒪᓪᓚᖕᓂᒥᒍᑦ ᖃᓄᐃᓕᐅᖅᑐᖅ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TextBox 5" id="5"/>
          <p:cNvSpPr txBox="true"/>
          <p:nvPr/>
        </p:nvSpPr>
        <p:spPr>
          <a:xfrm rot="0">
            <a:off x="10044967" y="3919855"/>
            <a:ext cx="6761980" cy="29806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ᑭᓇᐅᓂᕋᐃᔪᑦ</a:t>
            </a:r>
          </a:p>
          <a:p>
            <a:pPr algn="l">
              <a:lnSpc>
                <a:spcPts val="4759"/>
              </a:lnSpc>
            </a:pP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ᓇᓕᒧᒥᓂᑦᑎᓕᐅᖅᑕᐅᔪᑦ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</a:p>
        </p:txBody>
      </p:sp>
      <p:sp>
        <p:nvSpPr>
          <p:cNvPr name="Freeform 6" id="6"/>
          <p:cNvSpPr/>
          <p:nvPr/>
        </p:nvSpPr>
        <p:spPr>
          <a:xfrm flipH="true" flipV="true" rot="0">
            <a:off x="12780116" y="4779116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4479184"/>
                </a:moveTo>
                <a:lnTo>
                  <a:pt x="0" y="4479184"/>
                </a:lnTo>
                <a:lnTo>
                  <a:pt x="0" y="0"/>
                </a:lnTo>
                <a:lnTo>
                  <a:pt x="4479184" y="0"/>
                </a:lnTo>
                <a:lnTo>
                  <a:pt x="4479184" y="44791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441098" y="2381197"/>
            <a:ext cx="4259238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ᓵᑕᐅᔪᓐᓇᕐᓂᖅ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850004" y="4219892"/>
            <a:ext cx="14587992" cy="178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ᖃᓄᐃᒻᒪᑦ ᑕᐃᒪᐃᑦᑐᓂᒃ (ᐊᖑᑎᐅᖃᑎᒌᓲᓂᒃ ᐱᐅᒃᓴᖏᑦᑐᑦ) ᒥᑕᐅᑎᖃᒐᔪᒃᐸᑦ?</a:t>
            </a:r>
          </a:p>
          <a:p>
            <a:pPr algn="just">
              <a:lnSpc>
                <a:spcPts val="4759"/>
              </a:lnSpc>
            </a:pPr>
          </a:p>
          <a:p>
            <a:pPr algn="just">
              <a:lnSpc>
                <a:spcPts val="4759"/>
              </a:lnSpc>
            </a:pPr>
          </a:p>
        </p:txBody>
      </p:sp>
      <p:sp>
        <p:nvSpPr>
          <p:cNvPr name="Freeform 5" id="5"/>
          <p:cNvSpPr/>
          <p:nvPr/>
        </p:nvSpPr>
        <p:spPr>
          <a:xfrm flipH="true" flipV="false" rot="0">
            <a:off x="12780116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4479184" y="0"/>
                </a:moveTo>
                <a:lnTo>
                  <a:pt x="0" y="0"/>
                </a:lnTo>
                <a:lnTo>
                  <a:pt x="0" y="4479184"/>
                </a:lnTo>
                <a:lnTo>
                  <a:pt x="4479184" y="4479184"/>
                </a:lnTo>
                <a:lnTo>
                  <a:pt x="447918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88111" y="1735546"/>
            <a:ext cx="6029696" cy="4955314"/>
          </a:xfrm>
          <a:custGeom>
            <a:avLst/>
            <a:gdLst/>
            <a:ahLst/>
            <a:cxnLst/>
            <a:rect r="r" b="b" t="t" l="l"/>
            <a:pathLst>
              <a:path h="4955314" w="6029696">
                <a:moveTo>
                  <a:pt x="0" y="0"/>
                </a:moveTo>
                <a:lnTo>
                  <a:pt x="6029696" y="0"/>
                </a:lnTo>
                <a:lnTo>
                  <a:pt x="6029696" y="4955313"/>
                </a:lnTo>
                <a:lnTo>
                  <a:pt x="0" y="4955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7090394" y="7266075"/>
            <a:ext cx="3425130" cy="679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b="true" sz="39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ᓄᖅᑲᕐᓇᖅᓯᔪᖅ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459177" y="1980341"/>
            <a:ext cx="6068764" cy="887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true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ᐊᑐᖅᓯᒪᔭᖏᑦ ᐳᕋᐃᑦ 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3359356"/>
            <a:ext cx="16230600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https://www.youtube.com/watch?v=Q1D65SxzojI</a:t>
            </a:r>
          </a:p>
        </p:txBody>
      </p:sp>
      <p:pic>
        <p:nvPicPr>
          <p:cNvPr name="Picture 5" id="5"/>
          <p:cNvPicPr>
            <a:picLocks noChangeAspect="true"/>
          </p:cNvPicPr>
          <p:nvPr>
            <a:videoFile r:link="rId4"/>
          </p:nvPr>
        </p:nvPicPr>
        <p:blipFill>
          <a:blip r:embed="rId3"/>
          <a:stretch>
            <a:fillRect/>
          </a:stretch>
        </p:blipFill>
        <p:spPr>
          <a:xfrm rot="0">
            <a:off x="5103242" y="4326480"/>
            <a:ext cx="8081515" cy="4542304"/>
          </a:xfrm>
          <a:prstGeom prst="rect">
            <a:avLst/>
          </a:prstGeom>
        </p:spPr>
      </p:pic>
      <p:sp>
        <p:nvSpPr>
          <p:cNvPr name="Freeform 6" id="6"/>
          <p:cNvSpPr/>
          <p:nvPr/>
        </p:nvSpPr>
        <p:spPr>
          <a:xfrm flipH="false" flipV="false" rot="0">
            <a:off x="1028700" y="1028700"/>
            <a:ext cx="4479184" cy="4479184"/>
          </a:xfrm>
          <a:custGeom>
            <a:avLst/>
            <a:gdLst/>
            <a:ahLst/>
            <a:cxnLst/>
            <a:rect r="r" b="b" t="t" l="l"/>
            <a:pathLst>
              <a:path h="4479184" w="4479184">
                <a:moveTo>
                  <a:pt x="0" y="0"/>
                </a:moveTo>
                <a:lnTo>
                  <a:pt x="4479184" y="0"/>
                </a:lnTo>
                <a:lnTo>
                  <a:pt x="4479184" y="4479184"/>
                </a:lnTo>
                <a:lnTo>
                  <a:pt x="0" y="44791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DAHNZ02_9oc</dc:identifier>
  <dcterms:modified xsi:type="dcterms:W3CDTF">2011-08-01T06:04:30Z</dcterms:modified>
  <cp:revision>1</cp:revision>
  <dc:title>1 Uvangaujunga presentation (Inuktitut)</dc:title>
</cp:coreProperties>
</file>