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video/mp4" Extension="mp4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slide+xml" PartName="/ppt/slides/slide27.xml"/>
  <Override ContentType="application/vnd.openxmlformats-officedocument.presentationml.slide+xml" PartName="/ppt/slides/slide28.xml"/>
  <Override ContentType="application/vnd.openxmlformats-officedocument.presentationml.slide+xml" PartName="/ppt/slides/slide29.xml"/>
  <Override ContentType="application/vnd.openxmlformats-officedocument.presentationml.slide+xml" PartName="/ppt/slides/slide30.xml"/>
  <Override ContentType="application/vnd.openxmlformats-officedocument.presentationml.slide+xml" PartName="/ppt/slides/slide31.xml"/>
  <Override ContentType="application/vnd.openxmlformats-officedocument.presentationml.slide+xml" PartName="/ppt/slides/slide32.xml"/>
  <Override ContentType="application/vnd.openxmlformats-officedocument.presentationml.slide+xml" PartName="/ppt/slides/slide33.xml"/>
  <Override ContentType="application/vnd.openxmlformats-officedocument.presentationml.slide+xml" PartName="/ppt/slides/slide34.xml"/>
  <Override ContentType="application/vnd.openxmlformats-officedocument.presentationml.slide+xml" PartName="/ppt/slides/slide35.xml"/>
  <Override ContentType="application/vnd.openxmlformats-officedocument.presentationml.slide+xml" PartName="/ppt/slides/slide36.xml"/>
  <Override ContentType="application/vnd.openxmlformats-officedocument.presentationml.slide+xml" PartName="/ppt/slides/slide37.xml"/>
  <Override ContentType="application/vnd.openxmlformats-officedocument.presentationml.slide+xml" PartName="/ppt/slides/slide38.xml"/>
  <Override ContentType="application/vnd.openxmlformats-officedocument.presentationml.slide+xml" PartName="/ppt/slides/slide39.xml"/>
  <Override ContentType="application/vnd.openxmlformats-officedocument.presentationml.slide+xml" PartName="/ppt/slides/slide40.xml"/>
  <Override ContentType="application/vnd.openxmlformats-officedocument.presentationml.slide+xml" PartName="/ppt/slides/slide41.xml"/>
  <Override ContentType="application/vnd.openxmlformats-officedocument.presentationml.slide+xml" PartName="/ppt/slides/slide42.xml"/>
  <Override ContentType="application/vnd.openxmlformats-officedocument.presentationml.slide+xml" PartName="/ppt/slides/slide43.xml"/>
  <Override ContentType="application/vnd.openxmlformats-officedocument.presentationml.slide+xml" PartName="/ppt/slides/slide44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</p:sldIdLst>
  <p:sldSz cx="18288000" cy="10287000"/>
  <p:notesSz cx="6858000" cy="9144000"/>
  <p:embeddedFontLst>
    <p:embeddedFont>
      <p:font typeface="Karoll" charset="1" panose="00000000000000000000"/>
      <p:regular r:id="rId50"/>
    </p:embeddedFont>
    <p:embeddedFont>
      <p:font typeface="Canva Sans Bold" charset="1" panose="020B0803030501040103"/>
      <p:regular r:id="rId51"/>
    </p:embeddedFont>
    <p:embeddedFont>
      <p:font typeface="Canva Sans" charset="1" panose="020B0503030501040103"/>
      <p:regular r:id="rId52"/>
    </p:embeddedFont>
    <p:embeddedFont>
      <p:font typeface="Canva Sans Italics" charset="1" panose="020B0503030501040103"/>
      <p:regular r:id="rId5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slides/slide18.xml" Type="http://schemas.openxmlformats.org/officeDocument/2006/relationships/slide"/><Relationship Id="rId24" Target="slides/slide19.xml" Type="http://schemas.openxmlformats.org/officeDocument/2006/relationships/slide"/><Relationship Id="rId25" Target="slides/slide20.xml" Type="http://schemas.openxmlformats.org/officeDocument/2006/relationships/slide"/><Relationship Id="rId26" Target="slides/slide21.xml" Type="http://schemas.openxmlformats.org/officeDocument/2006/relationships/slide"/><Relationship Id="rId27" Target="slides/slide22.xml" Type="http://schemas.openxmlformats.org/officeDocument/2006/relationships/slide"/><Relationship Id="rId28" Target="slides/slide23.xml" Type="http://schemas.openxmlformats.org/officeDocument/2006/relationships/slide"/><Relationship Id="rId29" Target="slides/slide24.xml" Type="http://schemas.openxmlformats.org/officeDocument/2006/relationships/slide"/><Relationship Id="rId3" Target="viewProps.xml" Type="http://schemas.openxmlformats.org/officeDocument/2006/relationships/viewProps"/><Relationship Id="rId30" Target="slides/slide25.xml" Type="http://schemas.openxmlformats.org/officeDocument/2006/relationships/slide"/><Relationship Id="rId31" Target="slides/slide26.xml" Type="http://schemas.openxmlformats.org/officeDocument/2006/relationships/slide"/><Relationship Id="rId32" Target="slides/slide27.xml" Type="http://schemas.openxmlformats.org/officeDocument/2006/relationships/slide"/><Relationship Id="rId33" Target="slides/slide28.xml" Type="http://schemas.openxmlformats.org/officeDocument/2006/relationships/slide"/><Relationship Id="rId34" Target="slides/slide29.xml" Type="http://schemas.openxmlformats.org/officeDocument/2006/relationships/slide"/><Relationship Id="rId35" Target="slides/slide30.xml" Type="http://schemas.openxmlformats.org/officeDocument/2006/relationships/slide"/><Relationship Id="rId36" Target="slides/slide31.xml" Type="http://schemas.openxmlformats.org/officeDocument/2006/relationships/slide"/><Relationship Id="rId37" Target="slides/slide32.xml" Type="http://schemas.openxmlformats.org/officeDocument/2006/relationships/slide"/><Relationship Id="rId38" Target="slides/slide33.xml" Type="http://schemas.openxmlformats.org/officeDocument/2006/relationships/slide"/><Relationship Id="rId39" Target="slides/slide34.xml" Type="http://schemas.openxmlformats.org/officeDocument/2006/relationships/slide"/><Relationship Id="rId4" Target="theme/theme1.xml" Type="http://schemas.openxmlformats.org/officeDocument/2006/relationships/theme"/><Relationship Id="rId40" Target="slides/slide35.xml" Type="http://schemas.openxmlformats.org/officeDocument/2006/relationships/slide"/><Relationship Id="rId41" Target="slides/slide36.xml" Type="http://schemas.openxmlformats.org/officeDocument/2006/relationships/slide"/><Relationship Id="rId42" Target="slides/slide37.xml" Type="http://schemas.openxmlformats.org/officeDocument/2006/relationships/slide"/><Relationship Id="rId43" Target="slides/slide38.xml" Type="http://schemas.openxmlformats.org/officeDocument/2006/relationships/slide"/><Relationship Id="rId44" Target="slides/slide39.xml" Type="http://schemas.openxmlformats.org/officeDocument/2006/relationships/slide"/><Relationship Id="rId45" Target="slides/slide40.xml" Type="http://schemas.openxmlformats.org/officeDocument/2006/relationships/slide"/><Relationship Id="rId46" Target="slides/slide41.xml" Type="http://schemas.openxmlformats.org/officeDocument/2006/relationships/slide"/><Relationship Id="rId47" Target="slides/slide42.xml" Type="http://schemas.openxmlformats.org/officeDocument/2006/relationships/slide"/><Relationship Id="rId48" Target="slides/slide43.xml" Type="http://schemas.openxmlformats.org/officeDocument/2006/relationships/slide"/><Relationship Id="rId49" Target="slides/slide44.xml" Type="http://schemas.openxmlformats.org/officeDocument/2006/relationships/slide"/><Relationship Id="rId5" Target="tableStyles.xml" Type="http://schemas.openxmlformats.org/officeDocument/2006/relationships/tableStyles"/><Relationship Id="rId50" Target="fonts/font50.fntdata" Type="http://schemas.openxmlformats.org/officeDocument/2006/relationships/font"/><Relationship Id="rId51" Target="fonts/font51.fntdata" Type="http://schemas.openxmlformats.org/officeDocument/2006/relationships/font"/><Relationship Id="rId52" Target="fonts/font52.fntdata" Type="http://schemas.openxmlformats.org/officeDocument/2006/relationships/font"/><Relationship Id="rId53" Target="fonts/font53.fntdata" Type="http://schemas.openxmlformats.org/officeDocument/2006/relationships/font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7.png" Type="http://schemas.openxmlformats.org/officeDocument/2006/relationships/image"/><Relationship Id="rId4" Target="../media/image8.sv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7.png" Type="http://schemas.openxmlformats.org/officeDocument/2006/relationships/image"/><Relationship Id="rId4" Target="../media/image8.sv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7.png" Type="http://schemas.openxmlformats.org/officeDocument/2006/relationships/image"/><Relationship Id="rId4" Target="../media/image8.sv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13.png" Type="http://schemas.openxmlformats.org/officeDocument/2006/relationships/image"/><Relationship Id="rId4" Target="../media/image14.pn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15.png" Type="http://schemas.openxmlformats.org/officeDocument/2006/relationships/image"/><Relationship Id="rId4" Target="../media/image16.sv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17.pn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7.png" Type="http://schemas.openxmlformats.org/officeDocument/2006/relationships/image"/><Relationship Id="rId4" Target="../media/image8.sv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18.jpeg" Type="http://schemas.openxmlformats.org/officeDocument/2006/relationships/image"/><Relationship Id="rId4" Target="../media/VAHNZVQ7G6Y.mp4" Type="http://schemas.openxmlformats.org/officeDocument/2006/relationships/video"/><Relationship Id="rId5" Target="../media/VAHNZVQ7G6Y.mp4" Type="http://schemas.microsoft.com/office/2007/relationships/media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7.png" Type="http://schemas.openxmlformats.org/officeDocument/2006/relationships/image"/><Relationship Id="rId4" Target="../media/image8.svg" Type="http://schemas.openxmlformats.org/officeDocument/2006/relationships/image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7.png" Type="http://schemas.openxmlformats.org/officeDocument/2006/relationships/image"/><Relationship Id="rId4" Target="../media/image8.svg" Type="http://schemas.openxmlformats.org/officeDocument/2006/relationships/image"/></Relationships>
</file>

<file path=ppt/slides/_rels/slide2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7.png" Type="http://schemas.openxmlformats.org/officeDocument/2006/relationships/image"/><Relationship Id="rId4" Target="../media/image8.svg" Type="http://schemas.openxmlformats.org/officeDocument/2006/relationships/image"/></Relationships>
</file>

<file path=ppt/slides/_rels/slide2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11.png" Type="http://schemas.openxmlformats.org/officeDocument/2006/relationships/image"/><Relationship Id="rId4" Target="../media/image12.svg" Type="http://schemas.openxmlformats.org/officeDocument/2006/relationships/image"/></Relationships>
</file>

<file path=ppt/slides/_rels/slide2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7.png" Type="http://schemas.openxmlformats.org/officeDocument/2006/relationships/image"/><Relationship Id="rId4" Target="../media/image8.svg" Type="http://schemas.openxmlformats.org/officeDocument/2006/relationships/image"/><Relationship Id="rId5" Target="../media/image9.jpeg" Type="http://schemas.openxmlformats.org/officeDocument/2006/relationships/image"/><Relationship Id="rId6" Target="https://www.youtube.com/watch?v=-MM7hM-Q_QM" TargetMode="External" Type="http://schemas.openxmlformats.org/officeDocument/2006/relationships/video"/></Relationships>
</file>

<file path=ppt/slides/_rels/slide2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7.png" Type="http://schemas.openxmlformats.org/officeDocument/2006/relationships/image"/><Relationship Id="rId4" Target="../media/image8.svg" Type="http://schemas.openxmlformats.org/officeDocument/2006/relationships/image"/></Relationships>
</file>

<file path=ppt/slides/_rels/slide2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7.png" Type="http://schemas.openxmlformats.org/officeDocument/2006/relationships/image"/><Relationship Id="rId4" Target="../media/image8.svg" Type="http://schemas.openxmlformats.org/officeDocument/2006/relationships/image"/></Relationships>
</file>

<file path=ppt/slides/_rels/slide2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/Relationships>
</file>

<file path=ppt/slides/_rels/slide2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/Relationships>
</file>

<file path=ppt/slides/_rels/slide2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13.png" Type="http://schemas.openxmlformats.org/officeDocument/2006/relationships/image"/><Relationship Id="rId4" Target="../media/image14.png" Type="http://schemas.openxmlformats.org/officeDocument/2006/relationships/image"/></Relationships>
</file>

<file path=ppt/slides/_rels/slide2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15.png" Type="http://schemas.openxmlformats.org/officeDocument/2006/relationships/image"/><Relationship Id="rId4" Target="../media/image16.sv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9.jpeg" Type="http://schemas.openxmlformats.org/officeDocument/2006/relationships/image"/><Relationship Id="rId4" Target="https://www.youtube.com/watch?v=tRvFj3ugdWU" TargetMode="External" Type="http://schemas.openxmlformats.org/officeDocument/2006/relationships/video"/></Relationships>
</file>

<file path=ppt/slides/_rels/slide3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/Relationships>
</file>

<file path=ppt/slides/_rels/slide3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19.jpeg" Type="http://schemas.openxmlformats.org/officeDocument/2006/relationships/image"/><Relationship Id="rId4" Target="../media/VAHNZUvSEC0.mp4" Type="http://schemas.openxmlformats.org/officeDocument/2006/relationships/video"/><Relationship Id="rId5" Target="../media/VAHNZUvSEC0.mp4" Type="http://schemas.microsoft.com/office/2007/relationships/media"/></Relationships>
</file>

<file path=ppt/slides/_rels/slide3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7.png" Type="http://schemas.openxmlformats.org/officeDocument/2006/relationships/image"/><Relationship Id="rId4" Target="../media/image8.svg" Type="http://schemas.openxmlformats.org/officeDocument/2006/relationships/image"/></Relationships>
</file>

<file path=ppt/slides/_rels/slide3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7.png" Type="http://schemas.openxmlformats.org/officeDocument/2006/relationships/image"/><Relationship Id="rId4" Target="../media/image8.svg" Type="http://schemas.openxmlformats.org/officeDocument/2006/relationships/image"/></Relationships>
</file>

<file path=ppt/slides/_rels/slide3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7.png" Type="http://schemas.openxmlformats.org/officeDocument/2006/relationships/image"/><Relationship Id="rId4" Target="../media/image8.svg" Type="http://schemas.openxmlformats.org/officeDocument/2006/relationships/image"/></Relationships>
</file>

<file path=ppt/slides/_rels/slide3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11.png" Type="http://schemas.openxmlformats.org/officeDocument/2006/relationships/image"/><Relationship Id="rId4" Target="../media/image12.svg" Type="http://schemas.openxmlformats.org/officeDocument/2006/relationships/image"/></Relationships>
</file>

<file path=ppt/slides/_rels/slide3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7.png" Type="http://schemas.openxmlformats.org/officeDocument/2006/relationships/image"/><Relationship Id="rId4" Target="../media/image8.svg" Type="http://schemas.openxmlformats.org/officeDocument/2006/relationships/image"/></Relationships>
</file>

<file path=ppt/slides/_rels/slide3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7.png" Type="http://schemas.openxmlformats.org/officeDocument/2006/relationships/image"/><Relationship Id="rId4" Target="../media/image8.svg" Type="http://schemas.openxmlformats.org/officeDocument/2006/relationships/image"/></Relationships>
</file>

<file path=ppt/slides/_rels/slide3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/Relationships>
</file>

<file path=ppt/slides/_rels/slide3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10.jpeg" Type="http://schemas.openxmlformats.org/officeDocument/2006/relationships/image"/><Relationship Id="rId4" Target="../media/VAHNZa-h6aQ.mp4" Type="http://schemas.openxmlformats.org/officeDocument/2006/relationships/video"/><Relationship Id="rId5" Target="../media/VAHNZa-h6aQ.mp4" Type="http://schemas.microsoft.com/office/2007/relationships/media"/></Relationships>
</file>

<file path=ppt/slides/_rels/slide4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13.png" Type="http://schemas.openxmlformats.org/officeDocument/2006/relationships/image"/><Relationship Id="rId4" Target="../media/image14.png" Type="http://schemas.openxmlformats.org/officeDocument/2006/relationships/image"/></Relationships>
</file>

<file path=ppt/slides/_rels/slide4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15.png" Type="http://schemas.openxmlformats.org/officeDocument/2006/relationships/image"/><Relationship Id="rId4" Target="../media/image16.svg" Type="http://schemas.openxmlformats.org/officeDocument/2006/relationships/image"/></Relationships>
</file>

<file path=ppt/slides/_rels/slide4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/Relationships>
</file>

<file path=ppt/slides/_rels/slide4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4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7.png" Type="http://schemas.openxmlformats.org/officeDocument/2006/relationships/image"/><Relationship Id="rId4" Target="../media/image8.sv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7.png" Type="http://schemas.openxmlformats.org/officeDocument/2006/relationships/image"/><Relationship Id="rId4" Target="../media/image8.sv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7.png" Type="http://schemas.openxmlformats.org/officeDocument/2006/relationships/image"/><Relationship Id="rId4" Target="../media/image8.sv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11.png" Type="http://schemas.openxmlformats.org/officeDocument/2006/relationships/image"/><Relationship Id="rId4" Target="../media/image12.sv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9.jpeg" Type="http://schemas.openxmlformats.org/officeDocument/2006/relationships/image"/><Relationship Id="rId4" Target="https://www.youtube.com/watch?v=Q1D65SxzojI" TargetMode="External" Type="http://schemas.openxmlformats.org/officeDocument/2006/relationships/video"/><Relationship Id="rId5" Target="../media/image7.png" Type="http://schemas.openxmlformats.org/officeDocument/2006/relationships/image"/><Relationship Id="rId6" Target="../media/image8.sv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2399478" y="-536476"/>
            <a:ext cx="13489044" cy="8773499"/>
          </a:xfrm>
          <a:custGeom>
            <a:avLst/>
            <a:gdLst/>
            <a:ahLst/>
            <a:cxnLst/>
            <a:rect r="r" b="b" t="t" l="l"/>
            <a:pathLst>
              <a:path h="8773499" w="13489044">
                <a:moveTo>
                  <a:pt x="0" y="0"/>
                </a:moveTo>
                <a:lnTo>
                  <a:pt x="13489044" y="0"/>
                </a:lnTo>
                <a:lnTo>
                  <a:pt x="13489044" y="8773499"/>
                </a:lnTo>
                <a:lnTo>
                  <a:pt x="0" y="877349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5311673" y="2395379"/>
            <a:ext cx="7315200" cy="3769836"/>
          </a:xfrm>
          <a:custGeom>
            <a:avLst/>
            <a:gdLst/>
            <a:ahLst/>
            <a:cxnLst/>
            <a:rect r="r" b="b" t="t" l="l"/>
            <a:pathLst>
              <a:path h="3769836" w="7315200">
                <a:moveTo>
                  <a:pt x="0" y="0"/>
                </a:moveTo>
                <a:lnTo>
                  <a:pt x="7315200" y="0"/>
                </a:lnTo>
                <a:lnTo>
                  <a:pt x="7315200" y="3769836"/>
                </a:lnTo>
                <a:lnTo>
                  <a:pt x="0" y="37698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5311673" y="6165215"/>
            <a:ext cx="7315200" cy="365760"/>
          </a:xfrm>
          <a:custGeom>
            <a:avLst/>
            <a:gdLst/>
            <a:ahLst/>
            <a:cxnLst/>
            <a:rect r="r" b="b" t="t" l="l"/>
            <a:pathLst>
              <a:path h="365760" w="7315200">
                <a:moveTo>
                  <a:pt x="0" y="0"/>
                </a:moveTo>
                <a:lnTo>
                  <a:pt x="7315200" y="0"/>
                </a:lnTo>
                <a:lnTo>
                  <a:pt x="7315200" y="365760"/>
                </a:lnTo>
                <a:lnTo>
                  <a:pt x="0" y="36576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TextBox 6" id="6"/>
          <p:cNvSpPr txBox="true"/>
          <p:nvPr/>
        </p:nvSpPr>
        <p:spPr>
          <a:xfrm rot="0">
            <a:off x="6269791" y="6281420"/>
            <a:ext cx="5398963" cy="6369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319"/>
              </a:lnSpc>
            </a:pPr>
            <a:r>
              <a:rPr lang="en-US" sz="3799">
                <a:solidFill>
                  <a:srgbClr val="000000"/>
                </a:solidFill>
                <a:latin typeface="Karoll"/>
                <a:ea typeface="Karoll"/>
                <a:cs typeface="Karoll"/>
                <a:sym typeface="Karoll"/>
              </a:rPr>
              <a:t>ᐅᕙᖓᐅᔪᖓ – ᐃᓕᓴᓂᖅ 1 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7213064" y="7023101"/>
            <a:ext cx="3512418" cy="7124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879"/>
              </a:lnSpc>
            </a:pPr>
            <a:r>
              <a:rPr lang="en-US" sz="4199">
                <a:solidFill>
                  <a:srgbClr val="000000"/>
                </a:solidFill>
                <a:latin typeface="Karoll"/>
                <a:ea typeface="Karoll"/>
                <a:cs typeface="Karoll"/>
                <a:sym typeface="Karoll"/>
              </a:rPr>
              <a:t> ᓵᑕᐅᔪᓐᓇᕐᓂᖅ 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5433154" y="1980341"/>
            <a:ext cx="6068764" cy="8870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ᐊᑐᖅᓯᒪᔭᖏᑦ ᐳᕋᐃᑦ 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586359" y="3337913"/>
            <a:ext cx="13314719" cy="57202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701692" indent="-350846" lvl="1">
              <a:lnSpc>
                <a:spcPts val="4550"/>
              </a:lnSpc>
              <a:buFont typeface="Arial"/>
              <a:buChar char="•"/>
            </a:pPr>
            <a:r>
              <a:rPr lang="en-US" sz="325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ᑕᐅᑐᒍᒃ ᑕᕐᕆᔭᖅ:</a:t>
            </a:r>
            <a:r>
              <a:rPr lang="en-US" sz="325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https://www.youtube.com/watch?v=Q1D65SxzojI</a:t>
            </a:r>
          </a:p>
          <a:p>
            <a:pPr algn="just">
              <a:lnSpc>
                <a:spcPts val="4550"/>
              </a:lnSpc>
            </a:pPr>
          </a:p>
          <a:p>
            <a:pPr algn="l" marL="701692" indent="-350846" lvl="1">
              <a:lnSpc>
                <a:spcPts val="4550"/>
              </a:lnSpc>
              <a:buFont typeface="Arial"/>
              <a:buChar char="•"/>
            </a:pPr>
            <a:r>
              <a:rPr lang="en-US" sz="325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ᑭᓲᖕᒪᑦ ᐊᖑᑎᐅᖃᑎᒌᓲᓂᒃ ᐱᐅᒃᓴᖏᓐᓂᖅ?</a:t>
            </a:r>
          </a:p>
          <a:p>
            <a:pPr algn="l">
              <a:lnSpc>
                <a:spcPts val="4550"/>
              </a:lnSpc>
            </a:pPr>
          </a:p>
          <a:p>
            <a:pPr algn="l" marL="701692" indent="-350846" lvl="1">
              <a:lnSpc>
                <a:spcPts val="4550"/>
              </a:lnSpc>
              <a:buFont typeface="Arial"/>
              <a:buChar char="•"/>
            </a:pPr>
            <a:r>
              <a:rPr lang="en-US" sz="325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ᖃᐅᔨᒪᕕᑦ ᑭᓲᖕᒪᖔᑕ ᓂᙵᐅᒪᓪᓚᖕᓂᒥᒍᑦ ᖃᓄᐃᓕᐅᕐᓃᑦ?</a:t>
            </a:r>
          </a:p>
          <a:p>
            <a:pPr algn="l">
              <a:lnSpc>
                <a:spcPts val="4550"/>
              </a:lnSpc>
            </a:pPr>
          </a:p>
          <a:p>
            <a:pPr algn="l" marL="701692" indent="-350846" lvl="1">
              <a:lnSpc>
                <a:spcPts val="4550"/>
              </a:lnSpc>
              <a:buFont typeface="Arial"/>
              <a:buChar char="•"/>
            </a:pPr>
            <a:r>
              <a:rPr lang="en-US" sz="325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ᖃᓄᖅ</a:t>
            </a:r>
            <a:r>
              <a:rPr lang="en-US" sz="325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ᒪᒃᑯᒃᑐᖅ 3 ᓴᐳᔾᔨᔪᓐᓇᖅᐸ ᒪᒃᑯᒃᑐᖅ 1ᒧᑦ?</a:t>
            </a:r>
          </a:p>
          <a:p>
            <a:pPr algn="l">
              <a:lnSpc>
                <a:spcPts val="4550"/>
              </a:lnSpc>
            </a:pPr>
          </a:p>
          <a:p>
            <a:pPr algn="l" marL="701692" indent="-350846" lvl="1">
              <a:lnSpc>
                <a:spcPts val="4550"/>
              </a:lnSpc>
              <a:buFont typeface="Arial"/>
              <a:buChar char="•"/>
            </a:pPr>
            <a:r>
              <a:rPr lang="en-US" sz="325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ᐊᓯᐊᒍᑦ</a:t>
            </a:r>
            <a:r>
              <a:rPr lang="en-US" sz="325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325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ᑕᐃᒪᐃᖏᑦᑐᓂ</a:t>
            </a:r>
            <a:r>
              <a:rPr lang="en-US" sz="325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, </a:t>
            </a:r>
            <a:r>
              <a:rPr lang="en-US" sz="325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ᓂᓪᓕᖅᑐᖃᕋᓂ</a:t>
            </a:r>
            <a:r>
              <a:rPr lang="en-US" sz="325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, </a:t>
            </a:r>
            <a:r>
              <a:rPr lang="en-US" sz="325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ᖃᓄᐃᑦᑐᖃᑐᐃᓐᓇᕆᐊᖃᑦᐸ</a:t>
            </a:r>
            <a:r>
              <a:rPr lang="en-US" sz="325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?</a:t>
            </a:r>
          </a:p>
          <a:p>
            <a:pPr algn="l">
              <a:lnSpc>
                <a:spcPts val="4550"/>
              </a:lnSpc>
            </a:pPr>
          </a:p>
        </p:txBody>
      </p:sp>
      <p:sp>
        <p:nvSpPr>
          <p:cNvPr name="Freeform 5" id="5"/>
          <p:cNvSpPr/>
          <p:nvPr/>
        </p:nvSpPr>
        <p:spPr>
          <a:xfrm flipH="true" flipV="false" rot="0">
            <a:off x="12780116" y="1028700"/>
            <a:ext cx="4479184" cy="4479184"/>
          </a:xfrm>
          <a:custGeom>
            <a:avLst/>
            <a:gdLst/>
            <a:ahLst/>
            <a:cxnLst/>
            <a:rect r="r" b="b" t="t" l="l"/>
            <a:pathLst>
              <a:path h="4479184" w="4479184">
                <a:moveTo>
                  <a:pt x="4479184" y="0"/>
                </a:moveTo>
                <a:lnTo>
                  <a:pt x="0" y="0"/>
                </a:lnTo>
                <a:lnTo>
                  <a:pt x="0" y="4479184"/>
                </a:lnTo>
                <a:lnTo>
                  <a:pt x="4479184" y="4479184"/>
                </a:lnTo>
                <a:lnTo>
                  <a:pt x="4479184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5640139" y="1655716"/>
            <a:ext cx="7007721" cy="8870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ᑭᖑᓪᓕᖅᐹᖅ ᐱᓕᕆᓂᖅ 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2265776" y="3243373"/>
            <a:ext cx="14000408" cy="41808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734059" indent="-367030" lvl="1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ᓇᓂ ᐊᔾᔨᖃᖏᑦᑐᓂ ᐊᒃᓱᕈᕐᓇᖅᑐᖃᕋᔭᖅᐸ ᐃᓚᒋᔭᐅᓗᓂ 2SLGBTQI+ ᐃᓅᖃᑎᒌᓂ ᓄᓇᕘᒥ? c</a:t>
            </a:r>
          </a:p>
          <a:p>
            <a:pPr algn="l">
              <a:lnSpc>
                <a:spcPts val="4759"/>
              </a:lnSpc>
            </a:pPr>
          </a:p>
          <a:p>
            <a:pPr algn="l">
              <a:lnSpc>
                <a:spcPts val="4759"/>
              </a:lnSpc>
            </a:pPr>
          </a:p>
          <a:p>
            <a:pPr algn="l" marL="734059" indent="-367030" lvl="1">
              <a:lnSpc>
                <a:spcPts val="4759"/>
              </a:lnSpc>
              <a:buFont typeface="Arial"/>
              <a:buChar char="•"/>
            </a:pPr>
            <a:r>
              <a:rPr lang="en-US" sz="3399" i="true">
                <a:solidFill>
                  <a:srgbClr val="000000"/>
                </a:solidFill>
                <a:latin typeface="Canva Sans Italics"/>
                <a:ea typeface="Canva Sans Italics"/>
                <a:cs typeface="Canva Sans Italics"/>
                <a:sym typeface="Canva Sans Italics"/>
              </a:rPr>
              <a:t>ᑎᑎᕋᕐᓗᒋᑦ ᑭᐅᔭᑎᑦ ᐸᐃᑉᐹᓂ ᑐᓂᔭᐅᔪᓂ. ᑭᐅᔭᑎᑦ ᐅᖃᐅᓯᕆᔭᐅᓗᑎᒃ ᑭᖑᓪᓕᕐᒥ ᐃᓕᓴᓂᕐᒥ. </a:t>
            </a:r>
          </a:p>
          <a:p>
            <a:pPr algn="l">
              <a:lnSpc>
                <a:spcPts val="4759"/>
              </a:lnSpc>
            </a:pPr>
          </a:p>
        </p:txBody>
      </p:sp>
      <p:sp>
        <p:nvSpPr>
          <p:cNvPr name="Freeform 5" id="5"/>
          <p:cNvSpPr/>
          <p:nvPr/>
        </p:nvSpPr>
        <p:spPr>
          <a:xfrm flipH="false" flipV="true" rot="0">
            <a:off x="1028700" y="4779116"/>
            <a:ext cx="4479184" cy="4479184"/>
          </a:xfrm>
          <a:custGeom>
            <a:avLst/>
            <a:gdLst/>
            <a:ahLst/>
            <a:cxnLst/>
            <a:rect r="r" b="b" t="t" l="l"/>
            <a:pathLst>
              <a:path h="4479184" w="4479184">
                <a:moveTo>
                  <a:pt x="0" y="4479184"/>
                </a:moveTo>
                <a:lnTo>
                  <a:pt x="4479184" y="4479184"/>
                </a:lnTo>
                <a:lnTo>
                  <a:pt x="4479184" y="0"/>
                </a:lnTo>
                <a:lnTo>
                  <a:pt x="0" y="0"/>
                </a:lnTo>
                <a:lnTo>
                  <a:pt x="0" y="4479184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8450312" y="2085771"/>
            <a:ext cx="1387376" cy="8115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20"/>
              </a:lnSpc>
            </a:pPr>
            <a:r>
              <a:rPr lang="en-US" sz="4800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ᐃᓱᐊ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2674128" y="3362000"/>
            <a:ext cx="13309624" cy="40500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620"/>
              </a:lnSpc>
            </a:pPr>
            <a:r>
              <a:rPr lang="en-US" sz="33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ᖁᔭᓐᓇᒦᓕᒫᖅ ᑭᐅᔭᔅᓯᓐᓄᑦ ᐃᓚᐅᒐᔅᓯᓗ ᐅᖃᖃᑎᒌᒃᑐᓂ</a:t>
            </a:r>
            <a:r>
              <a:rPr lang="en-US" sz="33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. ᐃᑲᔪᕈᑎᖃᖅᑐᒍᑦ, ᐅᖃᖃᑎᖃᕆᐊᖃᕈᕕᑦ ᑭᓇᒥᒃ, ᐊᑐᒐᒃᓴᓕᒃ ᑎᑎᕋᖅᓯᒪᔪᓂ ᐊᑐᒐᒃᓴᓄᑦ ᑎᑎᕋᓂ ᑐᓂᔭᐅᔪᓂ, ᐅᖃᖃᑎᖃᕈᓐᓇᖅᐳᑎᓪᓘᓐᓃᑦ ᐃᑲᔪᖅᑎᒥᒃ ᑕᕝᕙᐅᔪᒥᒃ. ᐅᖃᖃᑎᒌᒃᑲᓐᓂᓛᖅᐳᒍᒃ ᑕᒪᑐᒧᖓ ᑭᖑᓪᓕᕐᒥ ᐱᓕᕆᓂᕐᒥ, ᐅᖃᐅᓯᖃᖅᑎᓪᓗᑕ ᖃᓄᖅ ᓵᑦᑕᕆᐊᒃᓴᖅ ᑖᒃᑯᐊ ᐊᔾᔨᖃᖏᑦᑐᑦ ᐊᒃᓱᕈᕐᓇᖅᑐᑦ. </a:t>
            </a:r>
          </a:p>
          <a:p>
            <a:pPr algn="just">
              <a:lnSpc>
                <a:spcPts val="4620"/>
              </a:lnSpc>
            </a:pPr>
          </a:p>
          <a:p>
            <a:pPr algn="just">
              <a:lnSpc>
                <a:spcPts val="4620"/>
              </a:lnSpc>
            </a:pPr>
          </a:p>
        </p:txBody>
      </p:sp>
      <p:sp>
        <p:nvSpPr>
          <p:cNvPr name="Freeform 5" id="5"/>
          <p:cNvSpPr/>
          <p:nvPr/>
        </p:nvSpPr>
        <p:spPr>
          <a:xfrm flipH="true" flipV="true" rot="0">
            <a:off x="12780116" y="4779116"/>
            <a:ext cx="4479184" cy="4479184"/>
          </a:xfrm>
          <a:custGeom>
            <a:avLst/>
            <a:gdLst/>
            <a:ahLst/>
            <a:cxnLst/>
            <a:rect r="r" b="b" t="t" l="l"/>
            <a:pathLst>
              <a:path h="4479184" w="4479184">
                <a:moveTo>
                  <a:pt x="4479184" y="4479184"/>
                </a:moveTo>
                <a:lnTo>
                  <a:pt x="0" y="4479184"/>
                </a:lnTo>
                <a:lnTo>
                  <a:pt x="0" y="0"/>
                </a:lnTo>
                <a:lnTo>
                  <a:pt x="4479184" y="0"/>
                </a:lnTo>
                <a:lnTo>
                  <a:pt x="4479184" y="4479184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028700" y="1028700"/>
            <a:ext cx="4479184" cy="4479184"/>
          </a:xfrm>
          <a:custGeom>
            <a:avLst/>
            <a:gdLst/>
            <a:ahLst/>
            <a:cxnLst/>
            <a:rect r="r" b="b" t="t" l="l"/>
            <a:pathLst>
              <a:path h="4479184" w="4479184">
                <a:moveTo>
                  <a:pt x="0" y="0"/>
                </a:moveTo>
                <a:lnTo>
                  <a:pt x="4479184" y="0"/>
                </a:lnTo>
                <a:lnTo>
                  <a:pt x="4479184" y="4479184"/>
                </a:lnTo>
                <a:lnTo>
                  <a:pt x="0" y="44791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028700" y="971550"/>
            <a:ext cx="16230600" cy="5378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ᐊᕕᒃᓯᒪᔪᓂ</a:t>
            </a:r>
            <a:r>
              <a:rPr lang="en-US" b="true" sz="320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ᐃᑲᔪᖅᑏᑦ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028700" y="1891336"/>
            <a:ext cx="16093222" cy="80790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3"/>
              </a:lnSpc>
            </a:pPr>
            <a:r>
              <a:rPr lang="en-US" sz="218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ᐃᓱᒪᒃᑯᑦ</a:t>
            </a:r>
            <a:r>
              <a:rPr lang="en-US" sz="218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ᖃᓄᐃᖏᓐᓂᕐᓄᑦ ᐋᓐᓂᐊᓯᐅᖅᑎ</a:t>
            </a:r>
            <a:r>
              <a:rPr lang="en-US" sz="218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ᓄᓇᔅᓯᓐᓂ</a:t>
            </a:r>
          </a:p>
          <a:p>
            <a:pPr algn="ctr">
              <a:lnSpc>
                <a:spcPts val="3053"/>
              </a:lnSpc>
            </a:pPr>
          </a:p>
          <a:p>
            <a:pPr algn="ctr">
              <a:lnSpc>
                <a:spcPts val="3053"/>
              </a:lnSpc>
            </a:pPr>
            <a:r>
              <a:rPr lang="en-US" sz="218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ᓄᓇᔅᓯᓐᓂ</a:t>
            </a:r>
            <a:r>
              <a:rPr lang="en-US" sz="218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ᐃᓕᓐᓂᐊᕐᕕᖕᒥ ᐃᓅᓯᓕᕆᔩᑦ (ᐃᓕᓐᓂᐊᕐᕕᖕᒥ ᓄᓇᓕᖕᓂ ᐃᓅᓯᓕᕆᔩᑦ)</a:t>
            </a:r>
          </a:p>
          <a:p>
            <a:pPr algn="ctr">
              <a:lnSpc>
                <a:spcPts val="3053"/>
              </a:lnSpc>
            </a:pPr>
          </a:p>
          <a:p>
            <a:pPr algn="ctr">
              <a:lnSpc>
                <a:spcPts val="3053"/>
              </a:lnSpc>
            </a:pPr>
            <a:r>
              <a:rPr lang="en-US" sz="218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ᖃᓄᐃᖏᓐᓂᕐᓂᕐᓄᑦ</a:t>
            </a:r>
            <a:r>
              <a:rPr lang="en-US" sz="218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ᐱᓕᕆᕝᕕᑦ:</a:t>
            </a:r>
          </a:p>
          <a:p>
            <a:pPr algn="ctr">
              <a:lnSpc>
                <a:spcPts val="3053"/>
              </a:lnSpc>
            </a:pPr>
          </a:p>
          <a:p>
            <a:pPr algn="ctr">
              <a:lnSpc>
                <a:spcPts val="3053"/>
              </a:lnSpc>
            </a:pPr>
            <a:r>
              <a:rPr lang="en-US" sz="218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ᕿᑎᕐᒥᐅᑦ</a:t>
            </a:r>
            <a:r>
              <a:rPr lang="en-US" sz="218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—ᐱᓕᕆᕝᕕᖓᑦ ᖃᓄᐃᖏᓐᓗᓂ ᐃᓅᓯᖃᕐᓂᕐᓂᕐᓄᑦ: 867-943-4670</a:t>
            </a:r>
          </a:p>
          <a:p>
            <a:pPr algn="ctr">
              <a:lnSpc>
                <a:spcPts val="3053"/>
              </a:lnSpc>
            </a:pPr>
          </a:p>
          <a:p>
            <a:pPr algn="ctr">
              <a:lnSpc>
                <a:spcPts val="3053"/>
              </a:lnSpc>
            </a:pPr>
            <a:r>
              <a:rPr lang="en-US" sz="218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ᑭᕙᓪᓕᖅ</a:t>
            </a:r>
            <a:r>
              <a:rPr lang="en-US" sz="218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—ᐳᓛᕐᕕᒃ ᑲᑉᓗ ᐱᖃᓐᓇᕇᖕᓄᑦ ᐱᓕᕆᕝᕕᒃ: 867-645-2600</a:t>
            </a:r>
          </a:p>
          <a:p>
            <a:pPr algn="ctr">
              <a:lnSpc>
                <a:spcPts val="3053"/>
              </a:lnSpc>
            </a:pPr>
          </a:p>
          <a:p>
            <a:pPr algn="ctr">
              <a:lnSpc>
                <a:spcPts val="3053"/>
              </a:lnSpc>
            </a:pPr>
            <a:r>
              <a:rPr lang="en-US" sz="218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ᕿᑭᖅᑕᓂ</a:t>
            </a:r>
            <a:r>
              <a:rPr lang="en-US" sz="218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—ᐃᓕᓴᖅᓯᕕᒃ: 867-924-6565</a:t>
            </a:r>
          </a:p>
          <a:p>
            <a:pPr algn="ctr">
              <a:lnSpc>
                <a:spcPts val="3053"/>
              </a:lnSpc>
            </a:pPr>
          </a:p>
          <a:p>
            <a:pPr algn="ctr">
              <a:lnSpc>
                <a:spcPts val="3053"/>
              </a:lnSpc>
            </a:pPr>
            <a:r>
              <a:rPr lang="en-US" sz="218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ᐃᖃᓗᐃᑦ</a:t>
            </a:r>
            <a:r>
              <a:rPr lang="en-US" sz="218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—ᑐᑭᓯᒋᐊᕐᕕᒃ: 867-979-2400</a:t>
            </a:r>
          </a:p>
          <a:p>
            <a:pPr algn="ctr">
              <a:lnSpc>
                <a:spcPts val="3053"/>
              </a:lnSpc>
            </a:pPr>
          </a:p>
          <a:p>
            <a:pPr algn="ctr">
              <a:lnSpc>
                <a:spcPts val="3053"/>
              </a:lnSpc>
            </a:pPr>
            <a:r>
              <a:rPr lang="en-US" sz="218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ᑲᒪᑦᑎᐊᖅᑐᑦ ᐃᑲᔪᖅᑕᐅᔪᒪᓗᓂ</a:t>
            </a:r>
            <a:r>
              <a:rPr lang="en-US" sz="218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ᐅᖄᓚᕕᒃ</a:t>
            </a:r>
            <a:r>
              <a:rPr lang="en-US" sz="218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:</a:t>
            </a:r>
          </a:p>
          <a:p>
            <a:pPr algn="ctr">
              <a:lnSpc>
                <a:spcPts val="3053"/>
              </a:lnSpc>
            </a:pPr>
          </a:p>
          <a:p>
            <a:pPr algn="ctr">
              <a:lnSpc>
                <a:spcPts val="3053"/>
              </a:lnSpc>
            </a:pPr>
            <a:r>
              <a:rPr lang="en-US" sz="218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ᐅᖄᓚᕕᒋᒍᒃ</a:t>
            </a:r>
            <a:r>
              <a:rPr lang="en-US" sz="218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867-979-3333 ᐊᑭᖃᖏᑦᑐᒧᓪᓅᓪᓃᑦ 1-800-265-3333</a:t>
            </a:r>
          </a:p>
          <a:p>
            <a:pPr algn="ctr">
              <a:lnSpc>
                <a:spcPts val="3053"/>
              </a:lnSpc>
            </a:pPr>
            <a:r>
              <a:rPr lang="en-US" sz="218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ᒪᒥᓴᕐᓂᖅ ᐅᖃᓪᓚᖕᓂᒃᑯᑦ:</a:t>
            </a:r>
          </a:p>
          <a:p>
            <a:pPr algn="ctr">
              <a:lnSpc>
                <a:spcPts val="3053"/>
              </a:lnSpc>
            </a:pPr>
            <a:r>
              <a:rPr lang="en-US" sz="218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ᐅᖄᓚᕕᒋᒍᒃ</a:t>
            </a:r>
            <a:r>
              <a:rPr lang="en-US" sz="218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1-888-648-0070 ᑎᑎᕋᕐᕕᒋᓗᒍᓘᓐᓃᑦ ᖃᕋᓴᐅᔭᒃᑯᑦ healing@gov.nu.ca</a:t>
            </a:r>
          </a:p>
          <a:p>
            <a:pPr algn="ctr">
              <a:lnSpc>
                <a:spcPts val="3053"/>
              </a:lnSpc>
            </a:pPr>
          </a:p>
          <a:p>
            <a:pPr algn="ctr">
              <a:lnSpc>
                <a:spcPts val="2776"/>
              </a:lnSpc>
            </a:pP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7583016" y="1197075"/>
            <a:ext cx="3121968" cy="5378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ᑲᓇᑕᒥ ᐃᑲᔪᖅᑏᑦ 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028700" y="2488359"/>
            <a:ext cx="16230600" cy="50774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4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ᐊᓯᕈᖅᑎᓯᒪᔪᓄᑦ</a:t>
            </a:r>
            <a:r>
              <a:rPr lang="en-US" sz="24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ᐅᖄᓚᕕᒃ:</a:t>
            </a:r>
          </a:p>
          <a:p>
            <a:pPr algn="ctr">
              <a:lnSpc>
                <a:spcPts val="3360"/>
              </a:lnSpc>
            </a:pPr>
            <a:r>
              <a:rPr lang="en-US" sz="24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ᐅᖄᓚᕕᒋᒍᒃ 1-877-330-6366</a:t>
            </a:r>
          </a:p>
          <a:p>
            <a:pPr algn="ctr">
              <a:lnSpc>
                <a:spcPts val="3360"/>
              </a:lnSpc>
            </a:pPr>
          </a:p>
          <a:p>
            <a:pPr algn="ctr">
              <a:lnSpc>
                <a:spcPts val="3360"/>
              </a:lnSpc>
            </a:pPr>
            <a:r>
              <a:rPr lang="en-US" sz="24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LGBT ᒪᒃᑯᒃᑐᓄᑦ ᐅᖄᓚᕕᒃ:</a:t>
            </a:r>
          </a:p>
          <a:p>
            <a:pPr algn="ctr">
              <a:lnSpc>
                <a:spcPts val="3360"/>
              </a:lnSpc>
            </a:pPr>
            <a:r>
              <a:rPr lang="en-US" sz="24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ᐅᖄᓚᕕᒋᒍᒃ 1-800-268-9688 ᑎᑎᕋᕐᕕᒋᓗᒍᓘᓐᓃᑦ 647-694-4275 ᒪᒃᑯᒃᑐᓄᑦᑎᑭᓪᓗᒍ ᐊᕐᒍᑦ 29.</a:t>
            </a:r>
          </a:p>
          <a:p>
            <a:pPr algn="ctr">
              <a:lnSpc>
                <a:spcPts val="3360"/>
              </a:lnSpc>
            </a:pPr>
          </a:p>
          <a:p>
            <a:pPr algn="ctr">
              <a:lnSpc>
                <a:spcPts val="3360"/>
              </a:lnSpc>
            </a:pPr>
            <a:r>
              <a:rPr lang="en-US" sz="24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ᓱᕈᓯᓄᑦ ᐃᑲᔪᖅᑕᐅᔪᒪᔪᓄᑦ ᐅᖄᓚᕕᒃ:</a:t>
            </a:r>
          </a:p>
          <a:p>
            <a:pPr algn="ctr">
              <a:lnSpc>
                <a:spcPts val="3360"/>
              </a:lnSpc>
            </a:pPr>
            <a:r>
              <a:rPr lang="en-US" sz="24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ᐊᑐᕐᓗᒍ ᖃᕋᓴᐅᔭᒃᑯᑦ ᐅᖃᖃᑎᖃᕐᓗᓂ ᐅᕙᓂ ᓱᕈᓯᓄᑦ helpphone.ca </a:t>
            </a:r>
          </a:p>
          <a:p>
            <a:pPr algn="ctr">
              <a:lnSpc>
                <a:spcPts val="3360"/>
              </a:lnSpc>
            </a:pPr>
            <a:r>
              <a:rPr lang="en-US" sz="24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ᐅᖄᓚᕕᒋᒍᒃ 1-800-668-6868 ᑎᑎᕋᕐᕕᒋᓗᒍᓘᓐᓃᑦ CONNECT ᐅᕗᖓ 686868</a:t>
            </a:r>
          </a:p>
          <a:p>
            <a:pPr algn="ctr">
              <a:lnSpc>
                <a:spcPts val="3360"/>
              </a:lnSpc>
            </a:pPr>
          </a:p>
          <a:p>
            <a:pPr algn="ctr">
              <a:lnSpc>
                <a:spcPts val="3360"/>
              </a:lnSpc>
            </a:pPr>
          </a:p>
          <a:p>
            <a:pPr algn="ctr">
              <a:lnSpc>
                <a:spcPts val="3920"/>
              </a:lnSpc>
            </a:pP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4366434" y="962025"/>
            <a:ext cx="8366001" cy="6134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40"/>
              </a:lnSpc>
              <a:spcBef>
                <a:spcPct val="0"/>
              </a:spcBef>
            </a:pPr>
            <a:r>
              <a:rPr lang="en-US" b="true" sz="360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ᐃᓱᒪᔪᓐᓇᑦᑎᐊᕐᓂᖅ</a:t>
            </a:r>
            <a:r>
              <a:rPr lang="en-US" b="true" sz="360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ᖃᕋᓴᐅᔭᒃᑯᑦ ᐊᑐᕋᔅᓴᖅ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2474920" y="2022737"/>
            <a:ext cx="12990922" cy="19672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ᑲᔪᕐᓯᕆᐊᕈᑎᒋᒍᒃ ᐃᓱᒪᒃᑯᑦ ᐃᓅᓯᒃᑯᓪᓗ ᐊᑐᕐᓗᒍ ᐊᑭᖃᙱᑦᑐᖅ ᖃᕋᓴᐅᔭᒃᑯᑦ ᐊᑐᕋᔅᓴᖅ, ᐃᓚᓕᐅᔾᔨᓂᖅ ᐱᖅᑯᓯᖅᑎᒍᑦ ᐃᓄᐃᑦ ᐃᓱᒪᑐᓂᖏᓐᓂᒃ ᒫᓐᓇᓕᓴᕐᓂᑦ ᐊᑐᓲᖏᓐᓂᒃ. ᑲᒪᒋᔭᖃᕐᓂᕐᒧᑦ ᐅᖁᒪᐃᓪᓕᐅᕈᑎᓐᓂᒃ, ᓇᓂᓯᓂᕐᒥᒃ ᓴᐃᒪᓂᕐᒥᒃ, ᐊᒻᒪᓗ ᑲᓲᒪᐃᓐᓇᓂᕐᒧᑦ ᐃᓄᐃᑦ ᐃᓕᖅᑯᓯᖓᓐᓄᑦ−ᐊᑐᕐᓗᒍ ᐅᖄᓚᐅᑏᑦ ᐅᕝᕙᓘᓐᓃᑦ ᖃᕋᓴᐅᔭᕋᓛᑦ.</a:t>
            </a:r>
          </a:p>
        </p:txBody>
      </p:sp>
      <p:grpSp>
        <p:nvGrpSpPr>
          <p:cNvPr name="Group 5" id="5"/>
          <p:cNvGrpSpPr/>
          <p:nvPr/>
        </p:nvGrpSpPr>
        <p:grpSpPr>
          <a:xfrm rot="0">
            <a:off x="5117677" y="5167074"/>
            <a:ext cx="6863517" cy="3826550"/>
            <a:chOff x="0" y="0"/>
            <a:chExt cx="9151356" cy="5102067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5225084" y="4333347"/>
              <a:ext cx="3105604" cy="715983"/>
            </a:xfrm>
            <a:custGeom>
              <a:avLst/>
              <a:gdLst/>
              <a:ahLst/>
              <a:cxnLst/>
              <a:rect r="r" b="b" t="t" l="l"/>
              <a:pathLst>
                <a:path h="715983" w="3105604">
                  <a:moveTo>
                    <a:pt x="0" y="0"/>
                  </a:moveTo>
                  <a:lnTo>
                    <a:pt x="3105604" y="0"/>
                  </a:lnTo>
                  <a:lnTo>
                    <a:pt x="3105604" y="715983"/>
                  </a:lnTo>
                  <a:lnTo>
                    <a:pt x="0" y="7159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34716" t="-684366" r="-10203" b="-78208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968141" y="4333347"/>
              <a:ext cx="2669737" cy="768720"/>
            </a:xfrm>
            <a:custGeom>
              <a:avLst/>
              <a:gdLst/>
              <a:ahLst/>
              <a:cxnLst/>
              <a:rect r="r" b="b" t="t" l="l"/>
              <a:pathLst>
                <a:path h="768720" w="2669737">
                  <a:moveTo>
                    <a:pt x="0" y="0"/>
                  </a:moveTo>
                  <a:lnTo>
                    <a:pt x="2669737" y="0"/>
                  </a:lnTo>
                  <a:lnTo>
                    <a:pt x="2669737" y="768720"/>
                  </a:lnTo>
                  <a:lnTo>
                    <a:pt x="0" y="7687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3851" t="-637416" r="-171054" b="-65983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4394455" y="119109"/>
              <a:ext cx="4756901" cy="3389911"/>
            </a:xfrm>
            <a:custGeom>
              <a:avLst/>
              <a:gdLst/>
              <a:ahLst/>
              <a:cxnLst/>
              <a:rect r="r" b="b" t="t" l="l"/>
              <a:pathLst>
                <a:path h="3389911" w="4756901">
                  <a:moveTo>
                    <a:pt x="0" y="0"/>
                  </a:moveTo>
                  <a:lnTo>
                    <a:pt x="4756901" y="0"/>
                  </a:lnTo>
                  <a:lnTo>
                    <a:pt x="4756901" y="3389912"/>
                  </a:lnTo>
                  <a:lnTo>
                    <a:pt x="0" y="33899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100000" t="-64380" r="0" b="-63647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4924042" cy="3509021"/>
            </a:xfrm>
            <a:custGeom>
              <a:avLst/>
              <a:gdLst/>
              <a:ahLst/>
              <a:cxnLst/>
              <a:rect r="r" b="b" t="t" l="l"/>
              <a:pathLst>
                <a:path h="3509021" w="4924042">
                  <a:moveTo>
                    <a:pt x="0" y="0"/>
                  </a:moveTo>
                  <a:lnTo>
                    <a:pt x="4924042" y="0"/>
                  </a:lnTo>
                  <a:lnTo>
                    <a:pt x="4924042" y="3509021"/>
                  </a:lnTo>
                  <a:lnTo>
                    <a:pt x="0" y="35090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-62352" r="-99999" b="-65676"/>
              </a:stretch>
            </a:blipFill>
          </p:spPr>
        </p:sp>
      </p:grpSp>
      <p:sp>
        <p:nvSpPr>
          <p:cNvPr name="TextBox 10" id="10"/>
          <p:cNvSpPr txBox="true"/>
          <p:nvPr/>
        </p:nvSpPr>
        <p:spPr>
          <a:xfrm rot="0">
            <a:off x="9144000" y="4366491"/>
            <a:ext cx="2033684" cy="3922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15"/>
              </a:lnSpc>
            </a:pPr>
            <a:r>
              <a:rPr lang="en-US" sz="2296" b="true">
                <a:solidFill>
                  <a:srgbClr val="0D5E7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ᐅᖄᓚᐅᑎᕋᓛᑦ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5860302" y="4366491"/>
            <a:ext cx="1960453" cy="3922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15"/>
              </a:lnSpc>
            </a:pPr>
            <a:r>
              <a:rPr lang="en-US" sz="2296" b="true">
                <a:solidFill>
                  <a:srgbClr val="0D5E7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ᐅᖄᓚᐅᑎᕋᓛᑦ</a:t>
            </a:r>
          </a:p>
        </p:txBody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088975" y="2513180"/>
            <a:ext cx="16110049" cy="12515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40"/>
              </a:lnSpc>
              <a:spcBef>
                <a:spcPct val="0"/>
              </a:spcBef>
            </a:pPr>
            <a:r>
              <a:rPr lang="en-US" b="true" sz="360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ᑕᑯᒍᒃ</a:t>
            </a:r>
            <a:r>
              <a:rPr lang="en-US" b="true" sz="360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egale.ca ᓱᓕᓄᑦ ᐊᑭᖃᖏᑦᑐᓄᑦ ᐊᑐᒐᒃᓴᓄᑦ, ᐱᓕᕆᔾᔪᑎᓄᑦ ᖃᐅᔨᒪᔭᐅᔪᓄᓪᓗ</a:t>
            </a:r>
          </a:p>
          <a:p>
            <a:pPr algn="ctr">
              <a:lnSpc>
                <a:spcPts val="5040"/>
              </a:lnSpc>
              <a:spcBef>
                <a:spcPct val="0"/>
              </a:spcBef>
            </a:pPr>
          </a:p>
        </p:txBody>
      </p:sp>
      <p:sp>
        <p:nvSpPr>
          <p:cNvPr name="TextBox 4" id="4"/>
          <p:cNvSpPr txBox="true"/>
          <p:nvPr/>
        </p:nvSpPr>
        <p:spPr>
          <a:xfrm rot="0">
            <a:off x="4693386" y="3669324"/>
            <a:ext cx="8448824" cy="12515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40"/>
              </a:lnSpc>
              <a:spcBef>
                <a:spcPct val="0"/>
              </a:spcBef>
            </a:pPr>
            <a:r>
              <a:rPr lang="en-US" b="true" sz="360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ᑕᑯᒍᒃ</a:t>
            </a:r>
            <a:r>
              <a:rPr lang="en-US" b="true" sz="360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Inuusiq.com ᓱᓕᓄᑦ ᖃᐅᔨᒪᔭᐅᔪᓄᑦ</a:t>
            </a:r>
          </a:p>
          <a:p>
            <a:pPr algn="ctr">
              <a:lnSpc>
                <a:spcPts val="5040"/>
              </a:lnSpc>
              <a:spcBef>
                <a:spcPct val="0"/>
              </a:spcBef>
            </a:pP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7037564" y="4891698"/>
            <a:ext cx="3760469" cy="3677840"/>
          </a:xfrm>
          <a:custGeom>
            <a:avLst/>
            <a:gdLst/>
            <a:ahLst/>
            <a:cxnLst/>
            <a:rect r="r" b="b" t="t" l="l"/>
            <a:pathLst>
              <a:path h="3677840" w="3760469">
                <a:moveTo>
                  <a:pt x="0" y="0"/>
                </a:moveTo>
                <a:lnTo>
                  <a:pt x="3760468" y="0"/>
                </a:lnTo>
                <a:lnTo>
                  <a:pt x="3760468" y="3677840"/>
                </a:lnTo>
                <a:lnTo>
                  <a:pt x="0" y="36778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2399478" y="-536476"/>
            <a:ext cx="13489044" cy="8773499"/>
          </a:xfrm>
          <a:custGeom>
            <a:avLst/>
            <a:gdLst/>
            <a:ahLst/>
            <a:cxnLst/>
            <a:rect r="r" b="b" t="t" l="l"/>
            <a:pathLst>
              <a:path h="8773499" w="13489044">
                <a:moveTo>
                  <a:pt x="0" y="0"/>
                </a:moveTo>
                <a:lnTo>
                  <a:pt x="13489044" y="0"/>
                </a:lnTo>
                <a:lnTo>
                  <a:pt x="13489044" y="8773499"/>
                </a:lnTo>
                <a:lnTo>
                  <a:pt x="0" y="877349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5311673" y="2415709"/>
            <a:ext cx="7315200" cy="3769836"/>
          </a:xfrm>
          <a:custGeom>
            <a:avLst/>
            <a:gdLst/>
            <a:ahLst/>
            <a:cxnLst/>
            <a:rect r="r" b="b" t="t" l="l"/>
            <a:pathLst>
              <a:path h="3769836" w="7315200">
                <a:moveTo>
                  <a:pt x="0" y="0"/>
                </a:moveTo>
                <a:lnTo>
                  <a:pt x="7315200" y="0"/>
                </a:lnTo>
                <a:lnTo>
                  <a:pt x="7315200" y="3769836"/>
                </a:lnTo>
                <a:lnTo>
                  <a:pt x="0" y="37698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5311673" y="6317691"/>
            <a:ext cx="7315200" cy="365760"/>
          </a:xfrm>
          <a:custGeom>
            <a:avLst/>
            <a:gdLst/>
            <a:ahLst/>
            <a:cxnLst/>
            <a:rect r="r" b="b" t="t" l="l"/>
            <a:pathLst>
              <a:path h="365760" w="7315200">
                <a:moveTo>
                  <a:pt x="0" y="0"/>
                </a:moveTo>
                <a:lnTo>
                  <a:pt x="7315200" y="0"/>
                </a:lnTo>
                <a:lnTo>
                  <a:pt x="7315200" y="365760"/>
                </a:lnTo>
                <a:lnTo>
                  <a:pt x="0" y="36576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TextBox 6" id="6"/>
          <p:cNvSpPr txBox="true"/>
          <p:nvPr/>
        </p:nvSpPr>
        <p:spPr>
          <a:xfrm rot="0">
            <a:off x="6584600" y="6433896"/>
            <a:ext cx="4769346" cy="5803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60"/>
              </a:lnSpc>
            </a:pPr>
            <a:r>
              <a:rPr lang="en-US" sz="3400">
                <a:solidFill>
                  <a:srgbClr val="000000"/>
                </a:solidFill>
                <a:latin typeface="Karoll"/>
                <a:ea typeface="Karoll"/>
                <a:cs typeface="Karoll"/>
                <a:sym typeface="Karoll"/>
              </a:rPr>
              <a:t>ᐅᕙᖓᐅᔪᖓ - ᐃᓕᓴᓂᖅ 2 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7779578" y="7047940"/>
            <a:ext cx="2379390" cy="6699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000000"/>
                </a:solidFill>
                <a:latin typeface="Karoll"/>
                <a:ea typeface="Karoll"/>
                <a:cs typeface="Karoll"/>
                <a:sym typeface="Karoll"/>
              </a:rPr>
              <a:t>ᐃᓚᖃᕐᓂᖅ</a:t>
            </a:r>
          </a:p>
        </p:txBody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5400080" y="2144171"/>
            <a:ext cx="7487841" cy="7785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440"/>
              </a:lnSpc>
              <a:spcBef>
                <a:spcPct val="0"/>
              </a:spcBef>
            </a:pPr>
            <a:r>
              <a:rPr lang="en-US" b="true" sz="460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ᐃᓕᓪᓗᓂ</a:t>
            </a:r>
            <a:r>
              <a:rPr lang="en-US" b="true" sz="460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ᖃᓄᐃᑕᐅᓇᓱᒃᑐᓂᒃ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2816481" y="3424249"/>
            <a:ext cx="12655037" cy="46469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320"/>
              </a:lnSpc>
              <a:spcBef>
                <a:spcPct val="0"/>
              </a:spcBef>
            </a:pPr>
            <a:r>
              <a:rPr lang="en-US" b="true" sz="380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ᐃᓱᐊᓂ</a:t>
            </a:r>
            <a:r>
              <a:rPr lang="en-US" b="true" sz="380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ᐃᓕᓴᓂᐅᑉ 2, ᐃᓚᐅᔪᑦ ᐃᒪᐃᑦᑐᓐᓇᕐᓂᐊᖅᑐᑦ:</a:t>
            </a:r>
          </a:p>
          <a:p>
            <a:pPr algn="ctr">
              <a:lnSpc>
                <a:spcPts val="5320"/>
              </a:lnSpc>
              <a:spcBef>
                <a:spcPct val="0"/>
              </a:spcBef>
            </a:pPr>
          </a:p>
          <a:p>
            <a:pPr algn="l" marL="820421" indent="-410210" lvl="1">
              <a:lnSpc>
                <a:spcPts val="5320"/>
              </a:lnSpc>
              <a:buFont typeface="Arial"/>
              <a:buChar char="•"/>
            </a:pPr>
            <a:r>
              <a:rPr lang="en-US" sz="38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ᓇᓗᓇᐃᕐᓗᒍ</a:t>
            </a:r>
            <a:r>
              <a:rPr lang="en-US" sz="38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ᐃᓚᖃᕐᓂᖅ ᓇᓗᓇᐃᖅᓯᓗᓂᓗ ᐅᕙᓂ ᑎᒫᓂᐅᖏᑦᑐᖅ 2 ᐃᓚᐅᓂᕐᓂᒃ.</a:t>
            </a:r>
          </a:p>
          <a:p>
            <a:pPr algn="l" marL="820421" indent="-410210" lvl="1">
              <a:lnSpc>
                <a:spcPts val="5320"/>
              </a:lnSpc>
              <a:buFont typeface="Arial"/>
              <a:buChar char="•"/>
            </a:pPr>
            <a:r>
              <a:rPr lang="en-US" sz="38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ᓇᓗᓇᐃᕐᓗᒍ ᐱᐅᖏᑦᑎᑦᑎᓂᖅ ᐱᐅᖏᑦᑐᓪᓗ ᐊᒃᑐᐃᓂᖏᑦ. </a:t>
            </a:r>
          </a:p>
          <a:p>
            <a:pPr algn="l" marL="820421" indent="-410210" lvl="1">
              <a:lnSpc>
                <a:spcPts val="5320"/>
              </a:lnSpc>
              <a:buFont typeface="Arial"/>
              <a:buChar char="•"/>
            </a:pPr>
            <a:r>
              <a:rPr lang="en-US" sz="38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ᐅᖃᐅᓯᕆᓗᒋᑦ ᑲᑎᙵᓂᐅᓃᑦ ᑭᓇᐅᓂᕐᒥᓂᑦ ᓄᓇᓕᖕᒥᓄᓪᓗ.</a:t>
            </a:r>
          </a:p>
          <a:p>
            <a:pPr algn="l">
              <a:lnSpc>
                <a:spcPts val="5320"/>
              </a:lnSpc>
            </a:pP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1033037" y="1028700"/>
            <a:ext cx="4479184" cy="4479184"/>
          </a:xfrm>
          <a:custGeom>
            <a:avLst/>
            <a:gdLst/>
            <a:ahLst/>
            <a:cxnLst/>
            <a:rect r="r" b="b" t="t" l="l"/>
            <a:pathLst>
              <a:path h="4479184" w="4479184">
                <a:moveTo>
                  <a:pt x="0" y="0"/>
                </a:moveTo>
                <a:lnTo>
                  <a:pt x="4479185" y="0"/>
                </a:lnTo>
                <a:lnTo>
                  <a:pt x="4479185" y="4479184"/>
                </a:lnTo>
                <a:lnTo>
                  <a:pt x="0" y="44791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true" flipV="true" rot="0">
            <a:off x="12780116" y="4779116"/>
            <a:ext cx="4479184" cy="4479184"/>
          </a:xfrm>
          <a:custGeom>
            <a:avLst/>
            <a:gdLst/>
            <a:ahLst/>
            <a:cxnLst/>
            <a:rect r="r" b="b" t="t" l="l"/>
            <a:pathLst>
              <a:path h="4479184" w="4479184">
                <a:moveTo>
                  <a:pt x="4479184" y="4479184"/>
                </a:moveTo>
                <a:lnTo>
                  <a:pt x="0" y="4479184"/>
                </a:lnTo>
                <a:lnTo>
                  <a:pt x="0" y="0"/>
                </a:lnTo>
                <a:lnTo>
                  <a:pt x="4479184" y="0"/>
                </a:lnTo>
                <a:lnTo>
                  <a:pt x="4479184" y="4479184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pic>
        <p:nvPicPr>
          <p:cNvPr name="Picture 3" id="3">
            <a:hlinkClick action="ppaction://media"/>
          </p:cNvPr>
          <p:cNvPicPr>
            <a:picLocks noChangeAspect="true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"/>
          <a:srcRect l="0" t="0" r="0" b="0"/>
          <a:stretch>
            <a:fillRect/>
          </a:stretch>
        </p:blipFill>
        <p:spPr>
          <a:xfrm flipH="false" flipV="false" rot="0">
            <a:off x="1828800" y="1028700"/>
            <a:ext cx="14630400" cy="822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dur="indefinite" restart="never" nodeType="tmRoot">
          <p:childTnLst>
            <p:video>
              <p:cMediaNode vol="100000">
                <p:cTn fill="hold" display="false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true" rot="0">
            <a:off x="12780116" y="4779116"/>
            <a:ext cx="4479184" cy="4479184"/>
          </a:xfrm>
          <a:custGeom>
            <a:avLst/>
            <a:gdLst/>
            <a:ahLst/>
            <a:cxnLst/>
            <a:rect r="r" b="b" t="t" l="l"/>
            <a:pathLst>
              <a:path h="4479184" w="4479184">
                <a:moveTo>
                  <a:pt x="4479184" y="4479184"/>
                </a:moveTo>
                <a:lnTo>
                  <a:pt x="0" y="4479184"/>
                </a:lnTo>
                <a:lnTo>
                  <a:pt x="0" y="0"/>
                </a:lnTo>
                <a:lnTo>
                  <a:pt x="4479184" y="0"/>
                </a:lnTo>
                <a:lnTo>
                  <a:pt x="4479184" y="4479184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028700" y="1028700"/>
            <a:ext cx="4479184" cy="4479184"/>
          </a:xfrm>
          <a:custGeom>
            <a:avLst/>
            <a:gdLst/>
            <a:ahLst/>
            <a:cxnLst/>
            <a:rect r="r" b="b" t="t" l="l"/>
            <a:pathLst>
              <a:path h="4479184" w="4479184">
                <a:moveTo>
                  <a:pt x="0" y="0"/>
                </a:moveTo>
                <a:lnTo>
                  <a:pt x="4479184" y="0"/>
                </a:lnTo>
                <a:lnTo>
                  <a:pt x="4479184" y="4479184"/>
                </a:lnTo>
                <a:lnTo>
                  <a:pt x="0" y="44791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5331172" y="2073034"/>
            <a:ext cx="7625655" cy="7785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440"/>
              </a:lnSpc>
            </a:pPr>
            <a:r>
              <a:rPr lang="en-US" sz="4600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ᐃᓕᓪᓗᓂ ᖃᓄᐃᑕᐅᓇᓱᒃᑐᓂᒃ 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2694498" y="3146320"/>
            <a:ext cx="12899003" cy="53136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320"/>
              </a:lnSpc>
              <a:spcBef>
                <a:spcPct val="0"/>
              </a:spcBef>
            </a:pPr>
            <a:r>
              <a:rPr lang="en-US" b="true" sz="380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ᐃᓱᐊᓂ</a:t>
            </a:r>
            <a:r>
              <a:rPr lang="en-US" b="true" sz="380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ᐃᓕᓴᓂᐅᑉ 1 ᐃᓚᐅᔪᑦ ᐃᒪᐃᑦᑐᓐᓇᕐᓂᐊᖅᑐᑦ:</a:t>
            </a:r>
          </a:p>
          <a:p>
            <a:pPr algn="ctr">
              <a:lnSpc>
                <a:spcPts val="5320"/>
              </a:lnSpc>
              <a:spcBef>
                <a:spcPct val="0"/>
              </a:spcBef>
            </a:pPr>
          </a:p>
          <a:p>
            <a:pPr algn="l" marL="820427" indent="-410214" lvl="1">
              <a:lnSpc>
                <a:spcPts val="5320"/>
              </a:lnSpc>
              <a:buFont typeface="Arial"/>
              <a:buChar char="•"/>
            </a:pPr>
            <a:r>
              <a:rPr lang="en-US" sz="38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ᓇᓗᓇᐃᕐᓗᒋᑦ</a:t>
            </a:r>
            <a:r>
              <a:rPr lang="en-US" sz="38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ᐅᖃᐅᓯᕆᓗᒋᓪᓗᐅᕙᓂ ᑎᒫᓂᐅᖏᑦᑐᖅ 4 ᑕᐃᒎᓰᑦ 2SLGBTQI+ ᑕᐃᒎᓯᕐᒧᑦ.</a:t>
            </a:r>
          </a:p>
          <a:p>
            <a:pPr algn="l" marL="820427" indent="-410214" lvl="1">
              <a:lnSpc>
                <a:spcPts val="5320"/>
              </a:lnSpc>
              <a:buFont typeface="Arial"/>
              <a:buChar char="•"/>
            </a:pPr>
            <a:r>
              <a:rPr lang="en-US" sz="38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ᓇᓗᓇᐃᕐᓗᒍ ᑭᓲᖕᒪᖔᑦᓂᙵᐅᒪᓪᓚᖕᓂᒥᒍᑦ ᖃᓄᐃᓕᐅᖅᑐᖅ ᑕᐃᒪᐃᑦᑐᓂᒡᓗ ᐅᖃᐅᓯᖃᕐᓗᑎᑦ.</a:t>
            </a:r>
          </a:p>
          <a:p>
            <a:pPr algn="l" marL="820427" indent="-410214" lvl="1">
              <a:lnSpc>
                <a:spcPts val="5320"/>
              </a:lnSpc>
              <a:buFont typeface="Arial"/>
              <a:buChar char="•"/>
            </a:pPr>
            <a:r>
              <a:rPr lang="en-US" sz="38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ᐅᖃᐅᓯᕆᒃᑭᑦ ᐅᕙᓂᑎᒫᓂᐅᖏᑦᑐᖅ 2 ᐃᑲᔪᓲᑦ.</a:t>
            </a:r>
          </a:p>
          <a:p>
            <a:pPr algn="l" marL="820427" indent="-410214" lvl="1">
              <a:lnSpc>
                <a:spcPts val="5320"/>
              </a:lnSpc>
              <a:buFont typeface="Arial"/>
              <a:buChar char="•"/>
            </a:pPr>
          </a:p>
        </p:txBody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7535938" y="2054355"/>
            <a:ext cx="2721471" cy="8870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ᐃᓚᖃᕐᓂ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2441891" y="3413126"/>
            <a:ext cx="14817409" cy="41808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734059" indent="-367030" lvl="1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ᑭᓱ</a:t>
            </a:r>
            <a:r>
              <a:rPr lang="en-US" sz="33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ᐅᔾᔨᕆᓗᐊᖅᐱᐅᒃ ᑕᕝᕙᓂ ᑕᕐᕆᔭᒥ?</a:t>
            </a:r>
          </a:p>
          <a:p>
            <a:pPr algn="just">
              <a:lnSpc>
                <a:spcPts val="4759"/>
              </a:lnSpc>
            </a:pPr>
          </a:p>
          <a:p>
            <a:pPr algn="just" marL="734059" indent="-367030" lvl="1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ᑭᓱᓂᒃ ᐃᒃᐱᒍᓱᓕᓚᐅᖅᐱᑦ ᑕᐅᑐᒃᖢᑎᑦ ᑕᕐᕆᔭᒥᒃ?</a:t>
            </a:r>
          </a:p>
          <a:p>
            <a:pPr algn="just">
              <a:lnSpc>
                <a:spcPts val="4759"/>
              </a:lnSpc>
            </a:pPr>
          </a:p>
          <a:p>
            <a:pPr algn="just" marL="734059" indent="-367030" lvl="1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ᓇᓕᐊᖕᓂᒃ ᐊᖑᑎᓂᒃ ᐊᕐᓇᓂᒡᓗ ᐱᐅᒃᓴᕐᓂᖅ ᐱᐅᑎᑕᐅᖅᑰᔨᖏᒻᒪᑦ…ᖃᐅᔨᒪᕕᑦ ᖃᓄᖅ ᐱᐅᒋᔭᐅᙱᑎᑎᑕᐅᓂᖅ ᑐᑭᖃᕐᒪᖔᑦ?</a:t>
            </a:r>
          </a:p>
          <a:p>
            <a:pPr algn="just">
              <a:lnSpc>
                <a:spcPts val="4759"/>
              </a:lnSpc>
            </a:pP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1028700" y="1028700"/>
            <a:ext cx="4479184" cy="4479184"/>
          </a:xfrm>
          <a:custGeom>
            <a:avLst/>
            <a:gdLst/>
            <a:ahLst/>
            <a:cxnLst/>
            <a:rect r="r" b="b" t="t" l="l"/>
            <a:pathLst>
              <a:path h="4479184" w="4479184">
                <a:moveTo>
                  <a:pt x="0" y="0"/>
                </a:moveTo>
                <a:lnTo>
                  <a:pt x="4479184" y="0"/>
                </a:lnTo>
                <a:lnTo>
                  <a:pt x="4479184" y="4479184"/>
                </a:lnTo>
                <a:lnTo>
                  <a:pt x="0" y="44791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816616" y="3019742"/>
            <a:ext cx="14039402" cy="41808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734059" indent="-367030" lvl="1">
              <a:lnSpc>
                <a:spcPts val="4759"/>
              </a:lnSpc>
              <a:buFont typeface="Arial"/>
              <a:buChar char="•"/>
            </a:pPr>
            <a:r>
              <a:rPr lang="en-US" sz="3399" i="true">
                <a:solidFill>
                  <a:srgbClr val="000000"/>
                </a:solidFill>
                <a:latin typeface="Canva Sans Italics"/>
                <a:ea typeface="Canva Sans Italics"/>
                <a:cs typeface="Canva Sans Italics"/>
                <a:sym typeface="Canva Sans Italics"/>
              </a:rPr>
              <a:t>ᐊᕕᒃᑐᖅᑐᑦ</a:t>
            </a:r>
          </a:p>
          <a:p>
            <a:pPr algn="just">
              <a:lnSpc>
                <a:spcPts val="4759"/>
              </a:lnSpc>
            </a:pPr>
          </a:p>
          <a:p>
            <a:pPr algn="just" marL="734059" indent="-367030" lvl="1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ᑕᕐᕆᔭᒥ, ᐅᔾᔨᕈᓱᓚᐅᖅᑐᒍᑦ ᐱᐅᔪᓂᒃ, ᐃᓚᖏᑦ ᐃᓕᓐᓂᐊᖃᑎᖏᑦ ᐃᑲᔪᓚᐅᖅᑐᑦ ᓃᕕᒥᒃ. ᖃᐅᑕᒫᑦ ᐃᓅᓯᕐᓂ, ᖃᓄᑦ ᓴᖅᑭᔮᖅᑎᑦᑎᔪᓐᓇᖅᐱᖅ ᐃᓚᐅᓂᕐᓂᒃ? ᖃᓄᖅ ᐃᓚᖃᕐᓂᖅ ᑐᑭᖃᖅᐸ ᐃᓕᖕᓄᑦ?</a:t>
            </a:r>
          </a:p>
          <a:p>
            <a:pPr algn="just">
              <a:lnSpc>
                <a:spcPts val="4759"/>
              </a:lnSpc>
            </a:pPr>
          </a:p>
          <a:p>
            <a:pPr algn="just">
              <a:lnSpc>
                <a:spcPts val="4759"/>
              </a:lnSpc>
            </a:pPr>
          </a:p>
        </p:txBody>
      </p:sp>
      <p:sp>
        <p:nvSpPr>
          <p:cNvPr name="Freeform 4" id="4"/>
          <p:cNvSpPr/>
          <p:nvPr/>
        </p:nvSpPr>
        <p:spPr>
          <a:xfrm flipH="true" flipV="true" rot="0">
            <a:off x="12780116" y="4711437"/>
            <a:ext cx="4479184" cy="4479184"/>
          </a:xfrm>
          <a:custGeom>
            <a:avLst/>
            <a:gdLst/>
            <a:ahLst/>
            <a:cxnLst/>
            <a:rect r="r" b="b" t="t" l="l"/>
            <a:pathLst>
              <a:path h="4479184" w="4479184">
                <a:moveTo>
                  <a:pt x="4479184" y="4479184"/>
                </a:moveTo>
                <a:lnTo>
                  <a:pt x="0" y="4479184"/>
                </a:lnTo>
                <a:lnTo>
                  <a:pt x="0" y="0"/>
                </a:lnTo>
                <a:lnTo>
                  <a:pt x="4479184" y="0"/>
                </a:lnTo>
                <a:lnTo>
                  <a:pt x="4479184" y="4479184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5932246" y="2276647"/>
            <a:ext cx="6423509" cy="5278956"/>
          </a:xfrm>
          <a:custGeom>
            <a:avLst/>
            <a:gdLst/>
            <a:ahLst/>
            <a:cxnLst/>
            <a:rect r="r" b="b" t="t" l="l"/>
            <a:pathLst>
              <a:path h="5278956" w="6423509">
                <a:moveTo>
                  <a:pt x="0" y="0"/>
                </a:moveTo>
                <a:lnTo>
                  <a:pt x="6423508" y="0"/>
                </a:lnTo>
                <a:lnTo>
                  <a:pt x="6423508" y="5278956"/>
                </a:lnTo>
                <a:lnTo>
                  <a:pt x="0" y="52789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7174557" y="7981590"/>
            <a:ext cx="3938885" cy="7785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440"/>
              </a:lnSpc>
              <a:spcBef>
                <a:spcPct val="0"/>
              </a:spcBef>
            </a:pPr>
            <a:r>
              <a:rPr lang="en-US" b="true" sz="460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ᓄᖅᑲᕐᓇᖅᓯᔪᖅ</a:t>
            </a:r>
          </a:p>
        </p:txBody>
      </p:sp>
    </p:spTree>
  </p:cSld>
  <p:clrMapOvr>
    <a:masterClrMapping/>
  </p:clrMapOvr>
</p:sld>
</file>

<file path=ppt/slides/slide2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7174557" y="1956382"/>
            <a:ext cx="3938885" cy="7785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440"/>
              </a:lnSpc>
            </a:pPr>
            <a:r>
              <a:rPr lang="en-US" sz="4600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ᓄᖅᑲᕐᓇᖅᓯᔪᖅ</a:t>
            </a:r>
          </a:p>
        </p:txBody>
      </p:sp>
      <p:sp>
        <p:nvSpPr>
          <p:cNvPr name="Freeform 4" id="4"/>
          <p:cNvSpPr/>
          <p:nvPr/>
        </p:nvSpPr>
        <p:spPr>
          <a:xfrm flipH="true" flipV="false" rot="0">
            <a:off x="12780116" y="1028700"/>
            <a:ext cx="4479184" cy="4479184"/>
          </a:xfrm>
          <a:custGeom>
            <a:avLst/>
            <a:gdLst/>
            <a:ahLst/>
            <a:cxnLst/>
            <a:rect r="r" b="b" t="t" l="l"/>
            <a:pathLst>
              <a:path h="4479184" w="4479184">
                <a:moveTo>
                  <a:pt x="4479184" y="0"/>
                </a:moveTo>
                <a:lnTo>
                  <a:pt x="0" y="0"/>
                </a:lnTo>
                <a:lnTo>
                  <a:pt x="0" y="4479184"/>
                </a:lnTo>
                <a:lnTo>
                  <a:pt x="4479184" y="4479184"/>
                </a:lnTo>
                <a:lnTo>
                  <a:pt x="4479184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pic>
        <p:nvPicPr>
          <p:cNvPr name="Picture 5" id="5"/>
          <p:cNvPicPr>
            <a:picLocks noChangeAspect="true"/>
          </p:cNvPicPr>
          <p:nvPr>
            <a:videoFile r:link="rId6"/>
          </p:nvPr>
        </p:nvPicPr>
        <p:blipFill>
          <a:blip r:embed="rId5"/>
          <a:stretch>
            <a:fillRect/>
          </a:stretch>
        </p:blipFill>
        <p:spPr>
          <a:xfrm rot="0">
            <a:off x="5248044" y="4879922"/>
            <a:ext cx="7532072" cy="4233483"/>
          </a:xfrm>
          <a:prstGeom prst="rect">
            <a:avLst/>
          </a:prstGeom>
        </p:spPr>
      </p:pic>
      <p:sp>
        <p:nvSpPr>
          <p:cNvPr name="TextBox 6" id="6"/>
          <p:cNvSpPr txBox="true"/>
          <p:nvPr/>
        </p:nvSpPr>
        <p:spPr>
          <a:xfrm rot="0">
            <a:off x="1699376" y="3201617"/>
            <a:ext cx="14166983" cy="11449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620"/>
              </a:lnSpc>
              <a:spcBef>
                <a:spcPct val="0"/>
              </a:spcBef>
            </a:pPr>
            <a:r>
              <a:rPr lang="en-US" sz="33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ᑭᖑᓪᓕᖅᐹᒧᑦ ᐱᓕᕆᔭᖅ - ᐱᕐᔪᐊᖑᓂᖓ ᓇᓕᐊᖕᓅᖅᑐᓄᑦ ᐃᓚᐅᔪᓄᑦ ᓄᓇᖃᖅᑳᖅᑐᑦ ᓄᓇᓕᖕᓄᑦ ᐊᒃᑐᓂᕐᓂᓪᓗ ᓄᓇᐃᖅᑕᐅᓂᕐᓂᑦ ᐃᒻᒥᓄᑦ. </a:t>
            </a:r>
          </a:p>
        </p:txBody>
      </p:sp>
    </p:spTree>
  </p:cSld>
  <p:clrMapOvr>
    <a:masterClrMapping/>
  </p:clrMapOvr>
</p:sld>
</file>

<file path=ppt/slides/slide2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735295" y="2587679"/>
            <a:ext cx="14791614" cy="59810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734059" indent="-367030" lvl="1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•ᐅᑎᖅᑎᓪᓗᒍ</a:t>
            </a:r>
            <a:r>
              <a:rPr lang="en-US" sz="33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ᐃᓚᖃᕐᓂ ᐊᒃᓱᕈᕐᓇᖅᑐᓪᓗ ᐅᖃᐅᓯᕆᔭᕗᑦ ᑭᖑᓪᓕᕐᒥ ᐅᖃᖃᑎᒋᖕᓂᕐᒥ, ᖃᓄᖅ ᐊᑐᖅᑎᑦᑐᓐᓇᖅᐱᐅᒃ ᐃᓚᖃᕐᓂᖅ ᓵᔾᔪᑎᒋᓗᒋᑦ ᐊᒃᓱᕈᕐᓇᖅᑐᓄᑦ ᐊᔾᔨᖃᖏᑦᑐᓄᑦ ᓇᓕᐊᖕᓅᖅᑐᓄᑦ ᐃᓄᖕᓄᑦ ᓄᓇᕘᒥ?</a:t>
            </a:r>
          </a:p>
          <a:p>
            <a:pPr algn="l">
              <a:lnSpc>
                <a:spcPts val="4759"/>
              </a:lnSpc>
            </a:pPr>
          </a:p>
          <a:p>
            <a:pPr algn="l" marL="734059" indent="-367030" lvl="1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ᑕᑯᓗᒋᑦ</a:t>
            </a:r>
            <a:r>
              <a:rPr lang="en-US" sz="33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33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ᐅᖃᐅᓯᐅᔪᑦ</a:t>
            </a:r>
            <a:r>
              <a:rPr lang="en-US" sz="33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33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ᐃᓕᓴᓂᖅ</a:t>
            </a:r>
            <a:r>
              <a:rPr lang="en-US" sz="33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1</a:t>
            </a:r>
            <a:r>
              <a:rPr lang="en-US" sz="33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ᒥ</a:t>
            </a:r>
          </a:p>
          <a:p>
            <a:pPr algn="l">
              <a:lnSpc>
                <a:spcPts val="4759"/>
              </a:lnSpc>
            </a:pPr>
          </a:p>
          <a:p>
            <a:pPr algn="l" marL="734059" indent="-367030" lvl="1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ᐃᓱᒪᒋᔭᕌᖓᑦᑎᒍᑦ</a:t>
            </a:r>
            <a:r>
              <a:rPr lang="en-US" sz="33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ᐃᑲᔫᑏᑦ, ᖃᓄᖅ ᑭᓇᐅᓂᖅ ᓄᓇᓕᖕᒥᐅᓪᓗ ᑲᑎᙵᕙᑦ, ᒪᓕᒡᓗᒋᑦ ᓄᓇᖃᖅᑳᖅᑐᑦ ᐃᓱᒪᒋᔭᖏᑦ ᓄᓇᕐᔪᐊᒥᐅᓄᑦ? </a:t>
            </a:r>
          </a:p>
          <a:p>
            <a:pPr algn="just">
              <a:lnSpc>
                <a:spcPts val="4759"/>
              </a:lnSpc>
            </a:pPr>
          </a:p>
          <a:p>
            <a:pPr algn="just">
              <a:lnSpc>
                <a:spcPts val="4759"/>
              </a:lnSpc>
            </a:pPr>
          </a:p>
        </p:txBody>
      </p:sp>
      <p:sp>
        <p:nvSpPr>
          <p:cNvPr name="Freeform 4" id="4"/>
          <p:cNvSpPr/>
          <p:nvPr/>
        </p:nvSpPr>
        <p:spPr>
          <a:xfrm flipH="true" flipV="true" rot="0">
            <a:off x="12780116" y="4779116"/>
            <a:ext cx="4479184" cy="4479184"/>
          </a:xfrm>
          <a:custGeom>
            <a:avLst/>
            <a:gdLst/>
            <a:ahLst/>
            <a:cxnLst/>
            <a:rect r="r" b="b" t="t" l="l"/>
            <a:pathLst>
              <a:path h="4479184" w="4479184">
                <a:moveTo>
                  <a:pt x="4479184" y="4479184"/>
                </a:moveTo>
                <a:lnTo>
                  <a:pt x="0" y="4479184"/>
                </a:lnTo>
                <a:lnTo>
                  <a:pt x="0" y="0"/>
                </a:lnTo>
                <a:lnTo>
                  <a:pt x="4479184" y="0"/>
                </a:lnTo>
                <a:lnTo>
                  <a:pt x="4479184" y="4479184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8392530" y="2259217"/>
            <a:ext cx="1502941" cy="8870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ᐃᓱᐊ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3014931" y="3646621"/>
            <a:ext cx="12664744" cy="34690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620"/>
              </a:lnSpc>
            </a:pPr>
            <a:r>
              <a:rPr lang="en-US" sz="33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ᐊᑕᖏᖅᖢᓯ ᖁᔭᓐᓇᒦᒃ</a:t>
            </a:r>
            <a:r>
              <a:rPr lang="en-US" sz="33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ᐅᖃᐅᓯᕆᔭᔅᓯᓐᓄᑦ ᐃᓚᐅᒐᔅᓯᓗ ᐅᖃᖃᑎᒌᒃᑐᓂ. ᐃᑲᔪᕈᑎᖃᖅᑐᒍᑦ, </a:t>
            </a:r>
          </a:p>
          <a:p>
            <a:pPr algn="just">
              <a:lnSpc>
                <a:spcPts val="4620"/>
              </a:lnSpc>
            </a:pPr>
            <a:r>
              <a:rPr lang="en-US" sz="33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ᐅᖃᖃᑎᖃᕈᒪᒍᕕᑦ ᑭᓇᒥᒃ, ᐊᑐᒐᒃᓴᓕᒃ ᑎᑎᕋᖅᓯᒪᔪᓂ ᐊᑐᒐᒃᓴᓄᑦ ᑎᑎᕋᓂ ᑐᓂᔭᐅᔪᓂ, ᐅᖃᖃᑎᖃᕈᓐᓇᖅᐳᑎᓪᓘᓐᓃᑦ ᐃᑲᔪᖅᑎᒥᒃ ᑕᕝᕙᐅᔪᒥᒃ. ᐅᖃᖃᑎᒌᒃᑲᓐᓂᓛᖅᐳᒍᒃ ᑕᒪᑐᒧᖓ ᑭᖑᓪᓕᕐᒥ ᐱᓕᕆᓂᕐᒥ.</a:t>
            </a:r>
          </a:p>
          <a:p>
            <a:pPr algn="just">
              <a:lnSpc>
                <a:spcPts val="4620"/>
              </a:lnSpc>
            </a:pPr>
          </a:p>
        </p:txBody>
      </p:sp>
      <p:sp>
        <p:nvSpPr>
          <p:cNvPr name="Freeform 5" id="5"/>
          <p:cNvSpPr/>
          <p:nvPr/>
        </p:nvSpPr>
        <p:spPr>
          <a:xfrm flipH="true" flipV="true" rot="0">
            <a:off x="12780116" y="4779116"/>
            <a:ext cx="4479184" cy="4479184"/>
          </a:xfrm>
          <a:custGeom>
            <a:avLst/>
            <a:gdLst/>
            <a:ahLst/>
            <a:cxnLst/>
            <a:rect r="r" b="b" t="t" l="l"/>
            <a:pathLst>
              <a:path h="4479184" w="4479184">
                <a:moveTo>
                  <a:pt x="4479184" y="4479184"/>
                </a:moveTo>
                <a:lnTo>
                  <a:pt x="0" y="4479184"/>
                </a:lnTo>
                <a:lnTo>
                  <a:pt x="0" y="0"/>
                </a:lnTo>
                <a:lnTo>
                  <a:pt x="4479184" y="0"/>
                </a:lnTo>
                <a:lnTo>
                  <a:pt x="4479184" y="4479184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028700" y="1028700"/>
            <a:ext cx="4479184" cy="4479184"/>
          </a:xfrm>
          <a:custGeom>
            <a:avLst/>
            <a:gdLst/>
            <a:ahLst/>
            <a:cxnLst/>
            <a:rect r="r" b="b" t="t" l="l"/>
            <a:pathLst>
              <a:path h="4479184" w="4479184">
                <a:moveTo>
                  <a:pt x="0" y="0"/>
                </a:moveTo>
                <a:lnTo>
                  <a:pt x="4479184" y="0"/>
                </a:lnTo>
                <a:lnTo>
                  <a:pt x="4479184" y="4479184"/>
                </a:lnTo>
                <a:lnTo>
                  <a:pt x="0" y="44791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028700" y="971550"/>
            <a:ext cx="16230600" cy="5378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ᐊᕕᒃᓯᒪᔪᓂ</a:t>
            </a:r>
            <a:r>
              <a:rPr lang="en-US" b="true" sz="320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ᐃᑲᔪᖅᑏᑦ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028700" y="1891336"/>
            <a:ext cx="16093222" cy="80790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3"/>
              </a:lnSpc>
            </a:pPr>
            <a:r>
              <a:rPr lang="en-US" sz="218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ᐃᓱᒪᒃᑯᑦ</a:t>
            </a:r>
            <a:r>
              <a:rPr lang="en-US" sz="218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ᖃᓄᐃᖏᓐᓂᕐᓄᑦ ᐋᓐᓂᐊᓯᐅᖅᑎ</a:t>
            </a:r>
            <a:r>
              <a:rPr lang="en-US" sz="218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ᓄᓇᔅᓯᓐᓂ</a:t>
            </a:r>
          </a:p>
          <a:p>
            <a:pPr algn="ctr">
              <a:lnSpc>
                <a:spcPts val="3053"/>
              </a:lnSpc>
            </a:pPr>
          </a:p>
          <a:p>
            <a:pPr algn="ctr">
              <a:lnSpc>
                <a:spcPts val="3053"/>
              </a:lnSpc>
            </a:pPr>
            <a:r>
              <a:rPr lang="en-US" sz="218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ᓄᓇᔅᓯᓐᓂ</a:t>
            </a:r>
            <a:r>
              <a:rPr lang="en-US" sz="218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ᐃᓕᓐᓂᐊᕐᕕᖕᒥ ᐃᓅᓯᓕᕆᔩᑦ (ᐃᓕᓐᓂᐊᕐᕕᖕᒥ ᓄᓇᓕᖕᓂ ᐃᓅᓯᓕᕆᔩᑦ)</a:t>
            </a:r>
          </a:p>
          <a:p>
            <a:pPr algn="ctr">
              <a:lnSpc>
                <a:spcPts val="3053"/>
              </a:lnSpc>
            </a:pPr>
          </a:p>
          <a:p>
            <a:pPr algn="ctr">
              <a:lnSpc>
                <a:spcPts val="3053"/>
              </a:lnSpc>
            </a:pPr>
            <a:r>
              <a:rPr lang="en-US" sz="218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ᖃᓄᐃᖏᓐᓂᕐᓂᕐᓄᑦ</a:t>
            </a:r>
            <a:r>
              <a:rPr lang="en-US" sz="218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ᐱᓕᕆᕝᕕᑦ:</a:t>
            </a:r>
          </a:p>
          <a:p>
            <a:pPr algn="ctr">
              <a:lnSpc>
                <a:spcPts val="3053"/>
              </a:lnSpc>
            </a:pPr>
          </a:p>
          <a:p>
            <a:pPr algn="ctr">
              <a:lnSpc>
                <a:spcPts val="3053"/>
              </a:lnSpc>
            </a:pPr>
            <a:r>
              <a:rPr lang="en-US" sz="218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ᕿᑎᕐᒥᐅᑦ</a:t>
            </a:r>
            <a:r>
              <a:rPr lang="en-US" sz="218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—ᐱᓕᕆᕝᕕᖓᑦ ᖃᓄᐃᖏᓐᓗᓂ ᐃᓅᓯᖃᕐᓂᕐᓂᕐᓄᑦ: 867-943-4670</a:t>
            </a:r>
          </a:p>
          <a:p>
            <a:pPr algn="ctr">
              <a:lnSpc>
                <a:spcPts val="3053"/>
              </a:lnSpc>
            </a:pPr>
          </a:p>
          <a:p>
            <a:pPr algn="ctr">
              <a:lnSpc>
                <a:spcPts val="3053"/>
              </a:lnSpc>
            </a:pPr>
            <a:r>
              <a:rPr lang="en-US" sz="218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ᑭᕙᓪᓕᖅ</a:t>
            </a:r>
            <a:r>
              <a:rPr lang="en-US" sz="218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—ᐳᓛᕐᕕᒃ ᑲᑉᓗ ᐱᖃᓐᓇᕇᖕᓄᑦ ᐱᓕᕆᕝᕕᒃ: 867-645-2600</a:t>
            </a:r>
          </a:p>
          <a:p>
            <a:pPr algn="ctr">
              <a:lnSpc>
                <a:spcPts val="3053"/>
              </a:lnSpc>
            </a:pPr>
          </a:p>
          <a:p>
            <a:pPr algn="ctr">
              <a:lnSpc>
                <a:spcPts val="3053"/>
              </a:lnSpc>
            </a:pPr>
            <a:r>
              <a:rPr lang="en-US" sz="218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ᕿᑭᖅᑕᓂ</a:t>
            </a:r>
            <a:r>
              <a:rPr lang="en-US" sz="218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—ᐃᓕᓴᖅᓯᕕᒃ: 867-924-6565</a:t>
            </a:r>
          </a:p>
          <a:p>
            <a:pPr algn="ctr">
              <a:lnSpc>
                <a:spcPts val="3053"/>
              </a:lnSpc>
            </a:pPr>
          </a:p>
          <a:p>
            <a:pPr algn="ctr">
              <a:lnSpc>
                <a:spcPts val="3053"/>
              </a:lnSpc>
            </a:pPr>
            <a:r>
              <a:rPr lang="en-US" sz="218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ᐃᖃᓗᐃᑦ</a:t>
            </a:r>
            <a:r>
              <a:rPr lang="en-US" sz="218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—ᑐᑭᓯᒋᐊᕐᕕᒃ: 867-979-2400</a:t>
            </a:r>
          </a:p>
          <a:p>
            <a:pPr algn="ctr">
              <a:lnSpc>
                <a:spcPts val="3053"/>
              </a:lnSpc>
            </a:pPr>
          </a:p>
          <a:p>
            <a:pPr algn="ctr">
              <a:lnSpc>
                <a:spcPts val="3053"/>
              </a:lnSpc>
            </a:pPr>
            <a:r>
              <a:rPr lang="en-US" sz="218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ᑲᒪᑦᑎᐊᖅᑐᑦ ᐃᑲᔪᖅᑕᐅᔪᒪᓗᓂ</a:t>
            </a:r>
            <a:r>
              <a:rPr lang="en-US" sz="218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ᐅᖄᓚᕕᒃ</a:t>
            </a:r>
            <a:r>
              <a:rPr lang="en-US" sz="218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:</a:t>
            </a:r>
          </a:p>
          <a:p>
            <a:pPr algn="ctr">
              <a:lnSpc>
                <a:spcPts val="3053"/>
              </a:lnSpc>
            </a:pPr>
          </a:p>
          <a:p>
            <a:pPr algn="ctr">
              <a:lnSpc>
                <a:spcPts val="3053"/>
              </a:lnSpc>
            </a:pPr>
            <a:r>
              <a:rPr lang="en-US" sz="218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ᐅᖄᓚᕕᒋᒍᒃ</a:t>
            </a:r>
            <a:r>
              <a:rPr lang="en-US" sz="218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867-979-3333 ᐊᑭᖃᖏᑦᑐᒧᓪᓅᓪᓃᑦ 1-800-265-3333</a:t>
            </a:r>
          </a:p>
          <a:p>
            <a:pPr algn="ctr">
              <a:lnSpc>
                <a:spcPts val="3053"/>
              </a:lnSpc>
            </a:pPr>
            <a:r>
              <a:rPr lang="en-US" sz="218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ᒪᒥᓴᕐᓂᖅ ᐅᖃᓪᓚᖕᓂᒃᑯᑦ:</a:t>
            </a:r>
          </a:p>
          <a:p>
            <a:pPr algn="ctr">
              <a:lnSpc>
                <a:spcPts val="3053"/>
              </a:lnSpc>
            </a:pPr>
            <a:r>
              <a:rPr lang="en-US" sz="218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ᐅᖄᓚᕕᒋᒍᒃ</a:t>
            </a:r>
            <a:r>
              <a:rPr lang="en-US" sz="218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1-888-648-0070 ᑎᑎᕋᕐᕕᒋᓗᒍᓘᓐᓃᑦ ᖃᕋᓴᐅᔭᒃᑯᑦ healing@gov.nu.ca</a:t>
            </a:r>
          </a:p>
          <a:p>
            <a:pPr algn="ctr">
              <a:lnSpc>
                <a:spcPts val="3053"/>
              </a:lnSpc>
            </a:pPr>
          </a:p>
          <a:p>
            <a:pPr algn="ctr">
              <a:lnSpc>
                <a:spcPts val="2776"/>
              </a:lnSpc>
            </a:pPr>
          </a:p>
        </p:txBody>
      </p:sp>
    </p:spTree>
  </p:cSld>
  <p:clrMapOvr>
    <a:masterClrMapping/>
  </p:clrMapOvr>
</p:sld>
</file>

<file path=ppt/slides/slide2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7583016" y="1197075"/>
            <a:ext cx="3121968" cy="5378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ᑲᓇᑕᒥ ᐃᑲᔪᖅᑏᑦ 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028700" y="2488359"/>
            <a:ext cx="16230600" cy="50774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4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ᐊᓯᕈᖅᑎᓯᒪᔪᓄᑦ</a:t>
            </a:r>
            <a:r>
              <a:rPr lang="en-US" sz="24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ᐅᖄᓚᕕᒃ:</a:t>
            </a:r>
          </a:p>
          <a:p>
            <a:pPr algn="ctr">
              <a:lnSpc>
                <a:spcPts val="3360"/>
              </a:lnSpc>
            </a:pPr>
            <a:r>
              <a:rPr lang="en-US" sz="24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ᐅᖄᓚᕕᒋᒍᒃ 1-877-330-6366</a:t>
            </a:r>
          </a:p>
          <a:p>
            <a:pPr algn="ctr">
              <a:lnSpc>
                <a:spcPts val="3360"/>
              </a:lnSpc>
            </a:pPr>
          </a:p>
          <a:p>
            <a:pPr algn="ctr">
              <a:lnSpc>
                <a:spcPts val="3360"/>
              </a:lnSpc>
            </a:pPr>
            <a:r>
              <a:rPr lang="en-US" sz="24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LGBT ᒪᒃᑯᒃᑐᓄᑦ ᐅᖄᓚᕕᒃ:</a:t>
            </a:r>
          </a:p>
          <a:p>
            <a:pPr algn="ctr">
              <a:lnSpc>
                <a:spcPts val="3360"/>
              </a:lnSpc>
            </a:pPr>
            <a:r>
              <a:rPr lang="en-US" sz="24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ᐅᖄᓚᕕᒋᒍᒃ 1-800-268-9688 ᑎᑎᕋᕐᕕᒋᓗᒍᓘᓐᓃᑦ 647-694-4275 ᒪᒃᑯᒃᑐᓄᑦᑎᑭᓪᓗᒍ ᐊᕐᒍᑦ 29.</a:t>
            </a:r>
          </a:p>
          <a:p>
            <a:pPr algn="ctr">
              <a:lnSpc>
                <a:spcPts val="3360"/>
              </a:lnSpc>
            </a:pPr>
          </a:p>
          <a:p>
            <a:pPr algn="ctr">
              <a:lnSpc>
                <a:spcPts val="3360"/>
              </a:lnSpc>
            </a:pPr>
            <a:r>
              <a:rPr lang="en-US" sz="24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ᓱᕈᓯᓄᑦ ᐃᑲᔪᖅᑕᐅᔪᒪᔪᓄᑦ ᐅᖄᓚᕕᒃ:</a:t>
            </a:r>
          </a:p>
          <a:p>
            <a:pPr algn="ctr">
              <a:lnSpc>
                <a:spcPts val="3360"/>
              </a:lnSpc>
            </a:pPr>
            <a:r>
              <a:rPr lang="en-US" sz="24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ᐊᑐᕐᓗᒍ ᖃᕋᓴᐅᔭᒃᑯᑦ ᐅᖃᖃᑎᖃᕐᓗᓂ ᐅᕙᓂ ᓱᕈᓯᓄᑦ helpphone.ca </a:t>
            </a:r>
          </a:p>
          <a:p>
            <a:pPr algn="ctr">
              <a:lnSpc>
                <a:spcPts val="3360"/>
              </a:lnSpc>
            </a:pPr>
            <a:r>
              <a:rPr lang="en-US" sz="24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ᐅᖄᓚᕕᒋᒍᒃ 1-800-668-6868 ᑎᑎᕋᕐᕕᒋᓗᒍᓘᓐᓃᑦ CONNECT ᐅᕗᖓ 686868</a:t>
            </a:r>
          </a:p>
          <a:p>
            <a:pPr algn="ctr">
              <a:lnSpc>
                <a:spcPts val="3360"/>
              </a:lnSpc>
            </a:pPr>
          </a:p>
          <a:p>
            <a:pPr algn="ctr">
              <a:lnSpc>
                <a:spcPts val="3360"/>
              </a:lnSpc>
            </a:pPr>
          </a:p>
          <a:p>
            <a:pPr algn="ctr">
              <a:lnSpc>
                <a:spcPts val="3920"/>
              </a:lnSpc>
            </a:pPr>
          </a:p>
        </p:txBody>
      </p:sp>
    </p:spTree>
  </p:cSld>
  <p:clrMapOvr>
    <a:masterClrMapping/>
  </p:clrMapOvr>
</p:sld>
</file>

<file path=ppt/slides/slide2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4366434" y="962025"/>
            <a:ext cx="8366001" cy="6134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40"/>
              </a:lnSpc>
              <a:spcBef>
                <a:spcPct val="0"/>
              </a:spcBef>
            </a:pPr>
            <a:r>
              <a:rPr lang="en-US" b="true" sz="360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ᐃᓱᒪᔪᓐᓇᑦᑎᐊᕐᓂᖅ</a:t>
            </a:r>
            <a:r>
              <a:rPr lang="en-US" b="true" sz="360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ᖃᕋᓴᐅᔭᒃᑯᑦ ᐊᑐᕋᔅᓴᖅ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2474920" y="2022737"/>
            <a:ext cx="12990922" cy="19672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ᑲᔪᕐᓯᕆᐊᕈᑎᒋᒍᒃ ᐃᓱᒪᒃᑯᑦ ᐃᓅᓯᒃᑯᓪᓗ ᐊᑐᕐᓗᒍ ᐊᑭᖃᙱᑦᑐᖅ ᖃᕋᓴᐅᔭᒃᑯᑦ ᐊᑐᕋᔅᓴᖅ, ᐃᓚᓕᐅᔾᔨᓂᖅ ᐱᖅᑯᓯᖅᑎᒍᑦ ᐃᓄᐃᑦ ᐃᓱᒪᑐᓂᖏᓐᓂᒃ ᒫᓐᓇᓕᓴᕐᓂᑦ ᐊᑐᓲᖏᓐᓂᒃ. ᑲᒪᒋᔭᖃᕐᓂᕐᒧᑦ ᐅᖁᒪᐃᓪᓕᐅᕈᑎᓐᓂᒃ, ᓇᓂᓯᓂᕐᒥᒃ ᓴᐃᒪᓂᕐᒥᒃ, ᐊᒻᒪᓗ ᑲᓲᒪᐃᓐᓇᓂᕐᒧᑦ ᐃᓄᐃᑦ ᐃᓕᖅᑯᓯᖓᓐᓄᑦ−ᐊᑐᕐᓗᒍ ᐅᖄᓚᐅᑏᑦ ᐅᕝᕙᓘᓐᓃᑦ ᖃᕋᓴᐅᔭᕋᓛᑦ.</a:t>
            </a:r>
          </a:p>
        </p:txBody>
      </p:sp>
      <p:grpSp>
        <p:nvGrpSpPr>
          <p:cNvPr name="Group 5" id="5"/>
          <p:cNvGrpSpPr/>
          <p:nvPr/>
        </p:nvGrpSpPr>
        <p:grpSpPr>
          <a:xfrm rot="0">
            <a:off x="5117677" y="5167074"/>
            <a:ext cx="6863517" cy="3826550"/>
            <a:chOff x="0" y="0"/>
            <a:chExt cx="9151356" cy="5102067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5225084" y="4333347"/>
              <a:ext cx="3105604" cy="715983"/>
            </a:xfrm>
            <a:custGeom>
              <a:avLst/>
              <a:gdLst/>
              <a:ahLst/>
              <a:cxnLst/>
              <a:rect r="r" b="b" t="t" l="l"/>
              <a:pathLst>
                <a:path h="715983" w="3105604">
                  <a:moveTo>
                    <a:pt x="0" y="0"/>
                  </a:moveTo>
                  <a:lnTo>
                    <a:pt x="3105604" y="0"/>
                  </a:lnTo>
                  <a:lnTo>
                    <a:pt x="3105604" y="715983"/>
                  </a:lnTo>
                  <a:lnTo>
                    <a:pt x="0" y="7159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34716" t="-684366" r="-10203" b="-78208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968141" y="4333347"/>
              <a:ext cx="2669737" cy="768720"/>
            </a:xfrm>
            <a:custGeom>
              <a:avLst/>
              <a:gdLst/>
              <a:ahLst/>
              <a:cxnLst/>
              <a:rect r="r" b="b" t="t" l="l"/>
              <a:pathLst>
                <a:path h="768720" w="2669737">
                  <a:moveTo>
                    <a:pt x="0" y="0"/>
                  </a:moveTo>
                  <a:lnTo>
                    <a:pt x="2669737" y="0"/>
                  </a:lnTo>
                  <a:lnTo>
                    <a:pt x="2669737" y="768720"/>
                  </a:lnTo>
                  <a:lnTo>
                    <a:pt x="0" y="7687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3851" t="-637416" r="-171054" b="-65983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4394455" y="119109"/>
              <a:ext cx="4756901" cy="3389911"/>
            </a:xfrm>
            <a:custGeom>
              <a:avLst/>
              <a:gdLst/>
              <a:ahLst/>
              <a:cxnLst/>
              <a:rect r="r" b="b" t="t" l="l"/>
              <a:pathLst>
                <a:path h="3389911" w="4756901">
                  <a:moveTo>
                    <a:pt x="0" y="0"/>
                  </a:moveTo>
                  <a:lnTo>
                    <a:pt x="4756901" y="0"/>
                  </a:lnTo>
                  <a:lnTo>
                    <a:pt x="4756901" y="3389912"/>
                  </a:lnTo>
                  <a:lnTo>
                    <a:pt x="0" y="33899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100000" t="-64380" r="0" b="-63647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4924042" cy="3509021"/>
            </a:xfrm>
            <a:custGeom>
              <a:avLst/>
              <a:gdLst/>
              <a:ahLst/>
              <a:cxnLst/>
              <a:rect r="r" b="b" t="t" l="l"/>
              <a:pathLst>
                <a:path h="3509021" w="4924042">
                  <a:moveTo>
                    <a:pt x="0" y="0"/>
                  </a:moveTo>
                  <a:lnTo>
                    <a:pt x="4924042" y="0"/>
                  </a:lnTo>
                  <a:lnTo>
                    <a:pt x="4924042" y="3509021"/>
                  </a:lnTo>
                  <a:lnTo>
                    <a:pt x="0" y="35090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-62352" r="-99999" b="-65676"/>
              </a:stretch>
            </a:blipFill>
          </p:spPr>
        </p:sp>
      </p:grpSp>
      <p:sp>
        <p:nvSpPr>
          <p:cNvPr name="TextBox 10" id="10"/>
          <p:cNvSpPr txBox="true"/>
          <p:nvPr/>
        </p:nvSpPr>
        <p:spPr>
          <a:xfrm rot="0">
            <a:off x="9144000" y="4366491"/>
            <a:ext cx="2033684" cy="3922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15"/>
              </a:lnSpc>
            </a:pPr>
            <a:r>
              <a:rPr lang="en-US" sz="2296" b="true">
                <a:solidFill>
                  <a:srgbClr val="0D5E7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ᐅᖄᓚᐅᑎᕋᓛᑦ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5860302" y="4366491"/>
            <a:ext cx="1960453" cy="3922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15"/>
              </a:lnSpc>
            </a:pPr>
            <a:r>
              <a:rPr lang="en-US" sz="2296" b="true">
                <a:solidFill>
                  <a:srgbClr val="0D5E7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ᐅᖄᓚᐅᑎᕋᓛᑦ</a:t>
            </a:r>
          </a:p>
        </p:txBody>
      </p:sp>
    </p:spTree>
  </p:cSld>
  <p:clrMapOvr>
    <a:masterClrMapping/>
  </p:clrMapOvr>
</p:sld>
</file>

<file path=ppt/slides/slide2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088975" y="2513180"/>
            <a:ext cx="16110049" cy="12515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40"/>
              </a:lnSpc>
              <a:spcBef>
                <a:spcPct val="0"/>
              </a:spcBef>
            </a:pPr>
            <a:r>
              <a:rPr lang="en-US" b="true" sz="360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ᑕᑯᒍᒃ</a:t>
            </a:r>
            <a:r>
              <a:rPr lang="en-US" b="true" sz="360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egale.ca ᓱᓕᓄᑦ ᐊᑭᖃᖏᑦᑐᓄᑦ ᐊᑐᒐᒃᓴᓄᑦ, ᐱᓕᕆᔾᔪᑎᓄᑦ ᖃᐅᔨᒪᔭᐅᔪᓄᓪᓗ</a:t>
            </a:r>
          </a:p>
          <a:p>
            <a:pPr algn="ctr">
              <a:lnSpc>
                <a:spcPts val="5040"/>
              </a:lnSpc>
              <a:spcBef>
                <a:spcPct val="0"/>
              </a:spcBef>
            </a:pPr>
          </a:p>
        </p:txBody>
      </p:sp>
      <p:sp>
        <p:nvSpPr>
          <p:cNvPr name="TextBox 4" id="4"/>
          <p:cNvSpPr txBox="true"/>
          <p:nvPr/>
        </p:nvSpPr>
        <p:spPr>
          <a:xfrm rot="0">
            <a:off x="4693386" y="3669324"/>
            <a:ext cx="8448824" cy="12515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40"/>
              </a:lnSpc>
              <a:spcBef>
                <a:spcPct val="0"/>
              </a:spcBef>
            </a:pPr>
            <a:r>
              <a:rPr lang="en-US" b="true" sz="360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ᑕᑯᒍᒃ</a:t>
            </a:r>
            <a:r>
              <a:rPr lang="en-US" b="true" sz="360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Inuusiq.com ᓱᓕᓄᑦ ᖃᐅᔨᒪᔭᐅᔪᓄᑦ</a:t>
            </a:r>
          </a:p>
          <a:p>
            <a:pPr algn="ctr">
              <a:lnSpc>
                <a:spcPts val="5040"/>
              </a:lnSpc>
              <a:spcBef>
                <a:spcPct val="0"/>
              </a:spcBef>
            </a:pP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7037564" y="4891698"/>
            <a:ext cx="3760469" cy="3677840"/>
          </a:xfrm>
          <a:custGeom>
            <a:avLst/>
            <a:gdLst/>
            <a:ahLst/>
            <a:cxnLst/>
            <a:rect r="r" b="b" t="t" l="l"/>
            <a:pathLst>
              <a:path h="3677840" w="3760469">
                <a:moveTo>
                  <a:pt x="0" y="0"/>
                </a:moveTo>
                <a:lnTo>
                  <a:pt x="3760468" y="0"/>
                </a:lnTo>
                <a:lnTo>
                  <a:pt x="3760468" y="3677840"/>
                </a:lnTo>
                <a:lnTo>
                  <a:pt x="0" y="36778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3962809" y="2440924"/>
            <a:ext cx="10362381" cy="6369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319"/>
              </a:lnSpc>
              <a:spcBef>
                <a:spcPct val="0"/>
              </a:spcBef>
            </a:pPr>
            <a:r>
              <a:rPr lang="en-US" sz="3799">
                <a:solidFill>
                  <a:srgbClr val="000000"/>
                </a:solidFill>
                <a:latin typeface="Karoll"/>
                <a:ea typeface="Karoll"/>
                <a:cs typeface="Karoll"/>
                <a:sym typeface="Karoll"/>
              </a:rPr>
              <a:t>https://www.youtube.com/watch?v=tRvFj3ugdWU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4561602" y="1178086"/>
            <a:ext cx="8066782" cy="8115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20"/>
              </a:lnSpc>
            </a:pPr>
            <a:r>
              <a:rPr lang="en-US" sz="4800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ᑕᐃᒎᓰᒃ ᖃᐅᔨᒪᔭᕆᐊᖃᖅᑕᑎᑦ </a:t>
            </a:r>
          </a:p>
        </p:txBody>
      </p:sp>
      <p:pic>
        <p:nvPicPr>
          <p:cNvPr name="Picture 5" id="5"/>
          <p:cNvPicPr>
            <a:picLocks noChangeAspect="true"/>
          </p:cNvPicPr>
          <p:nvPr>
            <a:videoFile r:link="rId4"/>
          </p:nvPr>
        </p:nvPicPr>
        <p:blipFill>
          <a:blip r:embed="rId3"/>
          <a:stretch>
            <a:fillRect/>
          </a:stretch>
        </p:blipFill>
        <p:spPr>
          <a:xfrm rot="0">
            <a:off x="4433312" y="3337860"/>
            <a:ext cx="9580865" cy="538503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2399478" y="-536476"/>
            <a:ext cx="13489044" cy="8773499"/>
          </a:xfrm>
          <a:custGeom>
            <a:avLst/>
            <a:gdLst/>
            <a:ahLst/>
            <a:cxnLst/>
            <a:rect r="r" b="b" t="t" l="l"/>
            <a:pathLst>
              <a:path h="8773499" w="13489044">
                <a:moveTo>
                  <a:pt x="0" y="0"/>
                </a:moveTo>
                <a:lnTo>
                  <a:pt x="13489044" y="0"/>
                </a:lnTo>
                <a:lnTo>
                  <a:pt x="13489044" y="8773499"/>
                </a:lnTo>
                <a:lnTo>
                  <a:pt x="0" y="877349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5311673" y="2395379"/>
            <a:ext cx="7315200" cy="3769836"/>
          </a:xfrm>
          <a:custGeom>
            <a:avLst/>
            <a:gdLst/>
            <a:ahLst/>
            <a:cxnLst/>
            <a:rect r="r" b="b" t="t" l="l"/>
            <a:pathLst>
              <a:path h="3769836" w="7315200">
                <a:moveTo>
                  <a:pt x="0" y="0"/>
                </a:moveTo>
                <a:lnTo>
                  <a:pt x="7315200" y="0"/>
                </a:lnTo>
                <a:lnTo>
                  <a:pt x="7315200" y="3769836"/>
                </a:lnTo>
                <a:lnTo>
                  <a:pt x="0" y="37698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5311673" y="6165215"/>
            <a:ext cx="7315200" cy="365760"/>
          </a:xfrm>
          <a:custGeom>
            <a:avLst/>
            <a:gdLst/>
            <a:ahLst/>
            <a:cxnLst/>
            <a:rect r="r" b="b" t="t" l="l"/>
            <a:pathLst>
              <a:path h="365760" w="7315200">
                <a:moveTo>
                  <a:pt x="0" y="0"/>
                </a:moveTo>
                <a:lnTo>
                  <a:pt x="7315200" y="0"/>
                </a:lnTo>
                <a:lnTo>
                  <a:pt x="7315200" y="365760"/>
                </a:lnTo>
                <a:lnTo>
                  <a:pt x="0" y="36576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TextBox 6" id="6"/>
          <p:cNvSpPr txBox="true"/>
          <p:nvPr/>
        </p:nvSpPr>
        <p:spPr>
          <a:xfrm rot="0">
            <a:off x="6766803" y="6473825"/>
            <a:ext cx="4644107" cy="5378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>
                <a:solidFill>
                  <a:srgbClr val="000000"/>
                </a:solidFill>
                <a:latin typeface="Karoll"/>
                <a:ea typeface="Karoll"/>
                <a:cs typeface="Karoll"/>
                <a:sym typeface="Karoll"/>
              </a:rPr>
              <a:t>ᐅᕙᖓᐅᔪᖓ – ᐃᓕᓴᓂᖅ 3  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7679866" y="6935470"/>
            <a:ext cx="2928268" cy="6794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4000">
                <a:solidFill>
                  <a:srgbClr val="000000"/>
                </a:solidFill>
                <a:latin typeface="Karoll"/>
                <a:ea typeface="Karoll"/>
                <a:cs typeface="Karoll"/>
                <a:sym typeface="Karoll"/>
              </a:rPr>
              <a:t>ᓈᒻᒪᒃᓴᓕᕐᓂᖅ</a:t>
            </a:r>
          </a:p>
        </p:txBody>
      </p:sp>
    </p:spTree>
  </p:cSld>
  <p:clrMapOvr>
    <a:masterClrMapping/>
  </p:clrMapOvr>
</p:sld>
</file>

<file path=ppt/slides/slide3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pic>
        <p:nvPicPr>
          <p:cNvPr name="Picture 3" id="3">
            <a:hlinkClick action="ppaction://media"/>
          </p:cNvPr>
          <p:cNvPicPr>
            <a:picLocks noChangeAspect="true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"/>
          <a:srcRect l="0" t="0" r="0" b="0"/>
          <a:stretch>
            <a:fillRect/>
          </a:stretch>
        </p:blipFill>
        <p:spPr>
          <a:xfrm flipH="false" flipV="false" rot="0">
            <a:off x="1828800" y="1028700"/>
            <a:ext cx="14630400" cy="822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dur="indefinite" restart="never" nodeType="tmRoot">
          <p:childTnLst>
            <p:video>
              <p:cMediaNode vol="100000">
                <p:cTn fill="hold" display="false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5400080" y="2184832"/>
            <a:ext cx="7487841" cy="7785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440"/>
              </a:lnSpc>
              <a:spcBef>
                <a:spcPct val="0"/>
              </a:spcBef>
            </a:pPr>
            <a:r>
              <a:rPr lang="en-US" b="true" sz="460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ᐃᓕᓪᓗᓂ</a:t>
            </a:r>
            <a:r>
              <a:rPr lang="en-US" b="true" sz="460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ᖃᓄᐃᑕᐅᓇᓱᒃᑐᓂᒃ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2816481" y="3424249"/>
            <a:ext cx="12655037" cy="53136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320"/>
              </a:lnSpc>
              <a:spcBef>
                <a:spcPct val="0"/>
              </a:spcBef>
            </a:pPr>
            <a:r>
              <a:rPr lang="en-US" b="true" sz="380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ᐃᓱᐊᓂ</a:t>
            </a:r>
            <a:r>
              <a:rPr lang="en-US" b="true" sz="380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ᐃᓕᓴᓂᐅᑉ 3, ᐃᓚᐅᔪᑦ ᐃᒪᐃᑦᑐᓐᓇᕐᓂᐊᖅᑐᑦ:</a:t>
            </a:r>
          </a:p>
          <a:p>
            <a:pPr algn="ctr">
              <a:lnSpc>
                <a:spcPts val="5320"/>
              </a:lnSpc>
              <a:spcBef>
                <a:spcPct val="0"/>
              </a:spcBef>
            </a:pPr>
          </a:p>
          <a:p>
            <a:pPr algn="l" marL="820421" indent="-410210" lvl="1">
              <a:lnSpc>
                <a:spcPts val="5320"/>
              </a:lnSpc>
              <a:buFont typeface="Arial"/>
              <a:buChar char="•"/>
            </a:pPr>
            <a:r>
              <a:rPr lang="en-US" sz="38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ᓇᓗᓇᐃᕐᓗᒋᑦ</a:t>
            </a:r>
            <a:r>
              <a:rPr lang="en-US" sz="38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ᐃᓗᐃᑦᑐᒃᑯᑦ ᐊᒃᑐᐃᓂᖏᑦ ᐊᖑᑎᐅᖃᑎᒌᓲᓂᒃ ᐱᐅᒃᓴᖏᑦᑐᓂᑦ.</a:t>
            </a:r>
          </a:p>
          <a:p>
            <a:pPr algn="l" marL="820421" indent="-410210" lvl="1">
              <a:lnSpc>
                <a:spcPts val="5320"/>
              </a:lnSpc>
              <a:buFont typeface="Arial"/>
              <a:buChar char="•"/>
            </a:pPr>
            <a:r>
              <a:rPr lang="en-US" sz="38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ᓇᓗᓇᐃᕐᓗᒋᑦ 2 ᐱᓕᕆᔭᒃᓴᓪᓚᑦᑖᑦ, ᖃᓄᐃᓕᐅᕈᓐᓇᖅᑐᑦ ᑭᖑᓕᕇᑦ ᐱᓕᕆᔭᒃᓴᑦ ᓄᓇᖅᑲᑎᖏᑦ ᐃᓚᐅᑎᑦᑎᓂᖅᓴᐅᓂᐊᕐᒪᑕ</a:t>
            </a:r>
            <a:r>
              <a:rPr lang="en-US" sz="38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.</a:t>
            </a:r>
          </a:p>
          <a:p>
            <a:pPr algn="l">
              <a:lnSpc>
                <a:spcPts val="5320"/>
              </a:lnSpc>
            </a:pP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1033037" y="1028700"/>
            <a:ext cx="4479184" cy="4479184"/>
          </a:xfrm>
          <a:custGeom>
            <a:avLst/>
            <a:gdLst/>
            <a:ahLst/>
            <a:cxnLst/>
            <a:rect r="r" b="b" t="t" l="l"/>
            <a:pathLst>
              <a:path h="4479184" w="4479184">
                <a:moveTo>
                  <a:pt x="0" y="0"/>
                </a:moveTo>
                <a:lnTo>
                  <a:pt x="4479185" y="0"/>
                </a:lnTo>
                <a:lnTo>
                  <a:pt x="4479185" y="4479184"/>
                </a:lnTo>
                <a:lnTo>
                  <a:pt x="0" y="44791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true" flipV="true" rot="0">
            <a:off x="12780116" y="4779116"/>
            <a:ext cx="4479184" cy="4479184"/>
          </a:xfrm>
          <a:custGeom>
            <a:avLst/>
            <a:gdLst/>
            <a:ahLst/>
            <a:cxnLst/>
            <a:rect r="r" b="b" t="t" l="l"/>
            <a:pathLst>
              <a:path h="4479184" w="4479184">
                <a:moveTo>
                  <a:pt x="4479184" y="4479184"/>
                </a:moveTo>
                <a:lnTo>
                  <a:pt x="0" y="4479184"/>
                </a:lnTo>
                <a:lnTo>
                  <a:pt x="0" y="0"/>
                </a:lnTo>
                <a:lnTo>
                  <a:pt x="4479184" y="0"/>
                </a:lnTo>
                <a:lnTo>
                  <a:pt x="4479184" y="4479184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6772584" y="2133766"/>
            <a:ext cx="4009355" cy="8870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ᓈᒻᒪᒃᓴᓕᕐᓂᖅ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2031117" y="4153309"/>
            <a:ext cx="13907926" cy="23069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712480" indent="-356240" lvl="1">
              <a:lnSpc>
                <a:spcPts val="4620"/>
              </a:lnSpc>
              <a:buFont typeface="Arial"/>
              <a:buChar char="•"/>
            </a:pPr>
            <a:r>
              <a:rPr lang="en-US" sz="33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ᖃᓄᖅ ᐃᓱᒪᒋᕕᐅᒃ ᑖᓐᓴ ᑕᕐᕆᔭᖅ? ᖃᓄᖅ ᐃᓱᒪᑲᐅᑎᒋᕕᑦ?</a:t>
            </a:r>
          </a:p>
          <a:p>
            <a:pPr algn="l">
              <a:lnSpc>
                <a:spcPts val="4620"/>
              </a:lnSpc>
            </a:pPr>
          </a:p>
          <a:p>
            <a:pPr algn="l" marL="712480" indent="-356240" lvl="1">
              <a:lnSpc>
                <a:spcPts val="4620"/>
              </a:lnSpc>
              <a:buFont typeface="Arial"/>
              <a:buChar char="•"/>
            </a:pPr>
            <a:r>
              <a:rPr lang="en-US" sz="33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ᖃᓄᖅ</a:t>
            </a:r>
            <a:r>
              <a:rPr lang="en-US" sz="33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ᑖᓐᓇ ᑕᕐᕆᔭᖅ ᐊᒃᑐᕙ ᐊᑲᐅᙱᓕᐅᕈᑕᐅᔪᓄᑦ ᐃᓄᖕᓄᑦ ᐊᑐᖅᑕᐅᔪᓄᑦ ᐃᓅᓯᓪᓚᑦᑖᒥᓂ?</a:t>
            </a:r>
          </a:p>
        </p:txBody>
      </p:sp>
      <p:sp>
        <p:nvSpPr>
          <p:cNvPr name="Freeform 5" id="5"/>
          <p:cNvSpPr/>
          <p:nvPr/>
        </p:nvSpPr>
        <p:spPr>
          <a:xfrm flipH="true" flipV="true" rot="0">
            <a:off x="12780116" y="4779116"/>
            <a:ext cx="4479184" cy="4479184"/>
          </a:xfrm>
          <a:custGeom>
            <a:avLst/>
            <a:gdLst/>
            <a:ahLst/>
            <a:cxnLst/>
            <a:rect r="r" b="b" t="t" l="l"/>
            <a:pathLst>
              <a:path h="4479184" w="4479184">
                <a:moveTo>
                  <a:pt x="4479184" y="4479184"/>
                </a:moveTo>
                <a:lnTo>
                  <a:pt x="0" y="4479184"/>
                </a:lnTo>
                <a:lnTo>
                  <a:pt x="0" y="0"/>
                </a:lnTo>
                <a:lnTo>
                  <a:pt x="4479184" y="0"/>
                </a:lnTo>
                <a:lnTo>
                  <a:pt x="4479184" y="4479184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6113338" y="1956382"/>
            <a:ext cx="6061323" cy="7785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440"/>
              </a:lnSpc>
            </a:pPr>
            <a:r>
              <a:rPr lang="en-US" sz="4600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ᑭᖑᓪᓕᖅᐹᖅ ᐱᓕᕆᓂᖅ</a:t>
            </a:r>
          </a:p>
        </p:txBody>
      </p:sp>
      <p:sp>
        <p:nvSpPr>
          <p:cNvPr name="Freeform 4" id="4"/>
          <p:cNvSpPr/>
          <p:nvPr/>
        </p:nvSpPr>
        <p:spPr>
          <a:xfrm flipH="true" flipV="false" rot="0">
            <a:off x="12780116" y="1028700"/>
            <a:ext cx="4479184" cy="4479184"/>
          </a:xfrm>
          <a:custGeom>
            <a:avLst/>
            <a:gdLst/>
            <a:ahLst/>
            <a:cxnLst/>
            <a:rect r="r" b="b" t="t" l="l"/>
            <a:pathLst>
              <a:path h="4479184" w="4479184">
                <a:moveTo>
                  <a:pt x="4479184" y="0"/>
                </a:moveTo>
                <a:lnTo>
                  <a:pt x="0" y="0"/>
                </a:lnTo>
                <a:lnTo>
                  <a:pt x="0" y="4479184"/>
                </a:lnTo>
                <a:lnTo>
                  <a:pt x="4479184" y="4479184"/>
                </a:lnTo>
                <a:lnTo>
                  <a:pt x="4479184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719706" y="2906191"/>
            <a:ext cx="14390614" cy="5848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47702" indent="-323851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ᐅᑎᕐᕕᒋᓗᒋᑦ ᐅᖃᖃᑎᒌᒍᑎᒋᓚᐅᖅᑕᕗᑦ ᐱᓇᓱᐊᕈᓯᓂ ᕿᒪᒃᑕᑦᑎᓐᓂ, ᐃᓚᖃᕐᓂᖅ ᐃᓱᒪᒋᓚᐅᑲᒍᒃ</a:t>
            </a:r>
            <a:r>
              <a:rPr lang="en-US" sz="30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.</a:t>
            </a:r>
          </a:p>
          <a:p>
            <a:pPr algn="l">
              <a:lnSpc>
                <a:spcPts val="4200"/>
              </a:lnSpc>
            </a:pPr>
          </a:p>
          <a:p>
            <a:pPr algn="l" marL="647702" indent="-323851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ᐃᓱᒪᓗᑎᑦ ᓄᓇᕐᔪᐊᑦᑎᐊᓚᕙᐅᒫᒥ ᐃᑲᔪᕈᑎᖃᕐᓗᑎᑦ ᐊᑐᑎᕆᐊᓕᒫᕐᓂᒃ. ᑕᕝᕙᓂ ᓄᓇᕐᔪᐊᑦᑎᐊᓚᕙᐅᒫᒥ, ᑭᓲᕙᑦ ᐃᑲᔫᑏᑦ ᐊᑐᐃᓐᓇᐅᔪᑦ ᓄᓇᕘᒥ? </a:t>
            </a:r>
          </a:p>
          <a:p>
            <a:pPr algn="l">
              <a:lnSpc>
                <a:spcPts val="4200"/>
              </a:lnSpc>
            </a:pPr>
          </a:p>
          <a:p>
            <a:pPr algn="l" marL="647702" indent="-323851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ᐅᖃᐅᓯᖃᕈᓐᓇᖅᑐᑎᑦ ᓇᓕᐊᓪᓗᐊᑕᓂᒃ ᐃᑲᔫᑎᓂᒃ ᑲᓇᑕᒥ ᓄᓇᕐᔪᐊᕐᒥᓘᓐᓃᑦ ᐊᑐᐃᓐᓇᐅᔪᓂᒃ ᓴᓇᓗᑎᓪᓘᓐᓃᑦ ᐃᑲᔫᑎᒥᒃ ᐃᑲᔪᕈᓐᓇᖅᑐᒥᒃ. ᑭᓱᓂᒃ ᐊᑐᐃᓐᓇᐅᑎᑦᑎᒐᔭᖅᐸᑦ ᑖᒃᑯᐊ ᐃᑲᔫᑏᑦ ᓄᓇᕘᒥᐅᓄᑦ ᐃᓚᐅᔪᓄᑦ 2SLGBTQI+ ᓄᓇᖅᑲᑎᒌᓄᑦ? </a:t>
            </a:r>
          </a:p>
          <a:p>
            <a:pPr algn="l">
              <a:lnSpc>
                <a:spcPts val="4200"/>
              </a:lnSpc>
            </a:pPr>
          </a:p>
        </p:txBody>
      </p:sp>
    </p:spTree>
  </p:cSld>
  <p:clrMapOvr>
    <a:masterClrMapping/>
  </p:clrMapOvr>
</p:sld>
</file>

<file path=ppt/slides/slide3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5843073" y="2358089"/>
            <a:ext cx="6266461" cy="5149892"/>
          </a:xfrm>
          <a:custGeom>
            <a:avLst/>
            <a:gdLst/>
            <a:ahLst/>
            <a:cxnLst/>
            <a:rect r="r" b="b" t="t" l="l"/>
            <a:pathLst>
              <a:path h="5149892" w="6266461">
                <a:moveTo>
                  <a:pt x="0" y="0"/>
                </a:moveTo>
                <a:lnTo>
                  <a:pt x="6266461" y="0"/>
                </a:lnTo>
                <a:lnTo>
                  <a:pt x="6266461" y="5149891"/>
                </a:lnTo>
                <a:lnTo>
                  <a:pt x="0" y="514989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7006861" y="7926629"/>
            <a:ext cx="3938885" cy="7785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440"/>
              </a:lnSpc>
              <a:spcBef>
                <a:spcPct val="0"/>
              </a:spcBef>
            </a:pPr>
            <a:r>
              <a:rPr lang="en-US" b="true" sz="460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ᓄᖅᑲᕐᓇᖅᓯᔪᖅ</a:t>
            </a:r>
          </a:p>
        </p:txBody>
      </p:sp>
    </p:spTree>
  </p:cSld>
  <p:clrMapOvr>
    <a:masterClrMapping/>
  </p:clrMapOvr>
</p:sld>
</file>

<file path=ppt/slides/slide3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0">
            <a:off x="12780116" y="1028700"/>
            <a:ext cx="4479184" cy="4479184"/>
          </a:xfrm>
          <a:custGeom>
            <a:avLst/>
            <a:gdLst/>
            <a:ahLst/>
            <a:cxnLst/>
            <a:rect r="r" b="b" t="t" l="l"/>
            <a:pathLst>
              <a:path h="4479184" w="4479184">
                <a:moveTo>
                  <a:pt x="4479184" y="0"/>
                </a:moveTo>
                <a:lnTo>
                  <a:pt x="0" y="0"/>
                </a:lnTo>
                <a:lnTo>
                  <a:pt x="0" y="4479184"/>
                </a:lnTo>
                <a:lnTo>
                  <a:pt x="4479184" y="4479184"/>
                </a:lnTo>
                <a:lnTo>
                  <a:pt x="4479184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699376" y="3201617"/>
            <a:ext cx="14166983" cy="17259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712470" indent="-356235" lvl="1">
              <a:lnSpc>
                <a:spcPts val="4620"/>
              </a:lnSpc>
              <a:buFont typeface="Arial"/>
              <a:buChar char="•"/>
            </a:pPr>
            <a:r>
              <a:rPr lang="en-US" sz="33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ᑭᖑᓪᓕᖅᐹᒧᑦ, ᐅᑎᕐᓗᑕ ᖃᓄᐃᓪᓚᑦᑖᖅᑐᓄᑦ, ᖃᓄᐃᓕᖓᒐᔭᖅᐸ</a:t>
            </a:r>
            <a:r>
              <a:rPr lang="en-US" sz="33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ᖃᓄᐃᒋᐊᕐᓂᒻ ᐃᓚᐅᑎᑦᑎᓂᕐᓄᑦ? ᐃᓕᓐᓂᐊᕐᕕᖕᓂ, ᓄᓇᓕᖕᓂ, ᓇᓕᒧᖕᓂᓘᓐᓃᑦ? </a:t>
            </a:r>
          </a:p>
          <a:p>
            <a:pPr algn="l">
              <a:lnSpc>
                <a:spcPts val="4620"/>
              </a:lnSpc>
            </a:pPr>
          </a:p>
        </p:txBody>
      </p:sp>
    </p:spTree>
  </p:cSld>
  <p:clrMapOvr>
    <a:masterClrMapping/>
  </p:clrMapOvr>
</p:sld>
</file>

<file path=ppt/slides/slide3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8392530" y="2381197"/>
            <a:ext cx="1502941" cy="8870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ᐃᓱᐊ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3014931" y="3646621"/>
            <a:ext cx="12664744" cy="17259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620"/>
              </a:lnSpc>
            </a:pPr>
            <a:r>
              <a:rPr lang="en-US" sz="33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ᖁᔭᓐᓇᒦᓕᒫᖅ ᑭᐅᔭᔅᓯᓐᓄᑦ ᐃᓚᐅᒐᔅᓯᓗ ᐅᖃᖃᑎᒌᒃᑐᓂ</a:t>
            </a:r>
            <a:r>
              <a:rPr lang="en-US" sz="33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. ᐃᑲᔪᕈᑎᖃᖅᑐᒍᑦ, ᐅᖃᖃᑎᖃᕆᐊᖃᕈᕕᑦ ᑭᓇᒥᒃ, ᐊᑐᒐᒃᓴᓕᒃ ᑎᑎᕋᖅᓯᒪᔪᓂ ᐊᑐᒐᒃᓴᓄᑦ ᑎᑎᕋᓂ ᑐᓂᔭᐅᔪᓂ, ᐅᖃᖃᑎᖃᕈᓐᓇᖅᐳᑎᓪᓘᓐᓃᑦ ᐃᑲᔪᖅᑎᒥᒃ ᑕᕝᕙᐅᔪᒥᒃ.</a:t>
            </a:r>
          </a:p>
        </p:txBody>
      </p:sp>
      <p:sp>
        <p:nvSpPr>
          <p:cNvPr name="Freeform 5" id="5"/>
          <p:cNvSpPr/>
          <p:nvPr/>
        </p:nvSpPr>
        <p:spPr>
          <a:xfrm flipH="true" flipV="true" rot="0">
            <a:off x="12780116" y="4779116"/>
            <a:ext cx="4479184" cy="4479184"/>
          </a:xfrm>
          <a:custGeom>
            <a:avLst/>
            <a:gdLst/>
            <a:ahLst/>
            <a:cxnLst/>
            <a:rect r="r" b="b" t="t" l="l"/>
            <a:pathLst>
              <a:path h="4479184" w="4479184">
                <a:moveTo>
                  <a:pt x="4479184" y="4479184"/>
                </a:moveTo>
                <a:lnTo>
                  <a:pt x="0" y="4479184"/>
                </a:lnTo>
                <a:lnTo>
                  <a:pt x="0" y="0"/>
                </a:lnTo>
                <a:lnTo>
                  <a:pt x="4479184" y="0"/>
                </a:lnTo>
                <a:lnTo>
                  <a:pt x="4479184" y="4479184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028700" y="1028700"/>
            <a:ext cx="4479184" cy="4479184"/>
          </a:xfrm>
          <a:custGeom>
            <a:avLst/>
            <a:gdLst/>
            <a:ahLst/>
            <a:cxnLst/>
            <a:rect r="r" b="b" t="t" l="l"/>
            <a:pathLst>
              <a:path h="4479184" w="4479184">
                <a:moveTo>
                  <a:pt x="0" y="0"/>
                </a:moveTo>
                <a:lnTo>
                  <a:pt x="4479184" y="0"/>
                </a:lnTo>
                <a:lnTo>
                  <a:pt x="4479184" y="4479184"/>
                </a:lnTo>
                <a:lnTo>
                  <a:pt x="0" y="44791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028700" y="971550"/>
            <a:ext cx="16230600" cy="5378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ᐊᕕᒃᓯᒪᔪᓂ</a:t>
            </a:r>
            <a:r>
              <a:rPr lang="en-US" b="true" sz="320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ᐃᑲᔪᖅᑏᑦ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028700" y="1891336"/>
            <a:ext cx="16093222" cy="80790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3"/>
              </a:lnSpc>
            </a:pPr>
            <a:r>
              <a:rPr lang="en-US" sz="218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ᐃᓱᒪᒃᑯᑦ</a:t>
            </a:r>
            <a:r>
              <a:rPr lang="en-US" sz="218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ᖃᓄᐃᖏᓐᓂᕐᓄᑦ ᐋᓐᓂᐊᓯᐅᖅᑎ</a:t>
            </a:r>
            <a:r>
              <a:rPr lang="en-US" sz="218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ᓄᓇᔅᓯᓐᓂ</a:t>
            </a:r>
          </a:p>
          <a:p>
            <a:pPr algn="ctr">
              <a:lnSpc>
                <a:spcPts val="3053"/>
              </a:lnSpc>
            </a:pPr>
          </a:p>
          <a:p>
            <a:pPr algn="ctr">
              <a:lnSpc>
                <a:spcPts val="3053"/>
              </a:lnSpc>
            </a:pPr>
            <a:r>
              <a:rPr lang="en-US" sz="218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ᓄᓇᔅᓯᓐᓂ</a:t>
            </a:r>
            <a:r>
              <a:rPr lang="en-US" sz="218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ᐃᓕᓐᓂᐊᕐᕕᖕᒥ ᐃᓅᓯᓕᕆᔩᑦ (ᐃᓕᓐᓂᐊᕐᕕᖕᒥ ᓄᓇᓕᖕᓂ ᐃᓅᓯᓕᕆᔩᑦ)</a:t>
            </a:r>
          </a:p>
          <a:p>
            <a:pPr algn="ctr">
              <a:lnSpc>
                <a:spcPts val="3053"/>
              </a:lnSpc>
            </a:pPr>
          </a:p>
          <a:p>
            <a:pPr algn="ctr">
              <a:lnSpc>
                <a:spcPts val="3053"/>
              </a:lnSpc>
            </a:pPr>
            <a:r>
              <a:rPr lang="en-US" sz="218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ᖃᓄᐃᖏᓐᓂᕐᓂᕐᓄᑦ</a:t>
            </a:r>
            <a:r>
              <a:rPr lang="en-US" sz="218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ᐱᓕᕆᕝᕕᑦ:</a:t>
            </a:r>
          </a:p>
          <a:p>
            <a:pPr algn="ctr">
              <a:lnSpc>
                <a:spcPts val="3053"/>
              </a:lnSpc>
            </a:pPr>
          </a:p>
          <a:p>
            <a:pPr algn="ctr">
              <a:lnSpc>
                <a:spcPts val="3053"/>
              </a:lnSpc>
            </a:pPr>
            <a:r>
              <a:rPr lang="en-US" sz="218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ᕿᑎᕐᒥᐅᑦ</a:t>
            </a:r>
            <a:r>
              <a:rPr lang="en-US" sz="218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—ᐱᓕᕆᕝᕕᖓᑦ ᖃᓄᐃᖏᓐᓗᓂ ᐃᓅᓯᖃᕐᓂᕐᓂᕐᓄᑦ: 867-943-4670</a:t>
            </a:r>
          </a:p>
          <a:p>
            <a:pPr algn="ctr">
              <a:lnSpc>
                <a:spcPts val="3053"/>
              </a:lnSpc>
            </a:pPr>
          </a:p>
          <a:p>
            <a:pPr algn="ctr">
              <a:lnSpc>
                <a:spcPts val="3053"/>
              </a:lnSpc>
            </a:pPr>
            <a:r>
              <a:rPr lang="en-US" sz="218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ᑭᕙᓪᓕᖅ</a:t>
            </a:r>
            <a:r>
              <a:rPr lang="en-US" sz="218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—ᐳᓛᕐᕕᒃ ᑲᑉᓗ ᐱᖃᓐᓇᕇᖕᓄᑦ ᐱᓕᕆᕝᕕᒃ: 867-645-2600</a:t>
            </a:r>
          </a:p>
          <a:p>
            <a:pPr algn="ctr">
              <a:lnSpc>
                <a:spcPts val="3053"/>
              </a:lnSpc>
            </a:pPr>
          </a:p>
          <a:p>
            <a:pPr algn="ctr">
              <a:lnSpc>
                <a:spcPts val="3053"/>
              </a:lnSpc>
            </a:pPr>
            <a:r>
              <a:rPr lang="en-US" sz="218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ᕿᑭᖅᑕᓂ</a:t>
            </a:r>
            <a:r>
              <a:rPr lang="en-US" sz="218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—ᐃᓕᓴᖅᓯᕕᒃ: 867-924-6565</a:t>
            </a:r>
          </a:p>
          <a:p>
            <a:pPr algn="ctr">
              <a:lnSpc>
                <a:spcPts val="3053"/>
              </a:lnSpc>
            </a:pPr>
          </a:p>
          <a:p>
            <a:pPr algn="ctr">
              <a:lnSpc>
                <a:spcPts val="3053"/>
              </a:lnSpc>
            </a:pPr>
            <a:r>
              <a:rPr lang="en-US" sz="218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ᐃᖃᓗᐃᑦ</a:t>
            </a:r>
            <a:r>
              <a:rPr lang="en-US" sz="218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—ᑐᑭᓯᒋᐊᕐᕕᒃ: 867-979-2400</a:t>
            </a:r>
          </a:p>
          <a:p>
            <a:pPr algn="ctr">
              <a:lnSpc>
                <a:spcPts val="3053"/>
              </a:lnSpc>
            </a:pPr>
          </a:p>
          <a:p>
            <a:pPr algn="ctr">
              <a:lnSpc>
                <a:spcPts val="3053"/>
              </a:lnSpc>
            </a:pPr>
            <a:r>
              <a:rPr lang="en-US" sz="218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ᑲᒪᑦᑎᐊᖅᑐᑦ ᐃᑲᔪᖅᑕᐅᔪᒪᓗᓂ</a:t>
            </a:r>
            <a:r>
              <a:rPr lang="en-US" sz="218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ᐅᖄᓚᕕᒃ</a:t>
            </a:r>
            <a:r>
              <a:rPr lang="en-US" sz="218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:</a:t>
            </a:r>
          </a:p>
          <a:p>
            <a:pPr algn="ctr">
              <a:lnSpc>
                <a:spcPts val="3053"/>
              </a:lnSpc>
            </a:pPr>
          </a:p>
          <a:p>
            <a:pPr algn="ctr">
              <a:lnSpc>
                <a:spcPts val="3053"/>
              </a:lnSpc>
            </a:pPr>
            <a:r>
              <a:rPr lang="en-US" sz="218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ᐅᖄᓚᕕᒋᒍᒃ</a:t>
            </a:r>
            <a:r>
              <a:rPr lang="en-US" sz="218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867-979-3333 ᐊᑭᖃᖏᑦᑐᒧᓪᓅᓪᓃᑦ 1-800-265-3333</a:t>
            </a:r>
          </a:p>
          <a:p>
            <a:pPr algn="ctr">
              <a:lnSpc>
                <a:spcPts val="3053"/>
              </a:lnSpc>
            </a:pPr>
            <a:r>
              <a:rPr lang="en-US" sz="218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ᒪᒥᓴᕐᓂᖅ ᐅᖃᓪᓚᖕᓂᒃᑯᑦ:</a:t>
            </a:r>
          </a:p>
          <a:p>
            <a:pPr algn="ctr">
              <a:lnSpc>
                <a:spcPts val="3053"/>
              </a:lnSpc>
            </a:pPr>
            <a:r>
              <a:rPr lang="en-US" sz="218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ᐅᖄᓚᕕᒋᒍᒃ</a:t>
            </a:r>
            <a:r>
              <a:rPr lang="en-US" sz="218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1-888-648-0070 ᑎᑎᕋᕐᕕᒋᓗᒍᓘᓐᓃᑦ ᖃᕋᓴᐅᔭᒃᑯᑦ healing@gov.nu.ca</a:t>
            </a:r>
          </a:p>
          <a:p>
            <a:pPr algn="ctr">
              <a:lnSpc>
                <a:spcPts val="3053"/>
              </a:lnSpc>
            </a:pPr>
          </a:p>
          <a:p>
            <a:pPr algn="ctr">
              <a:lnSpc>
                <a:spcPts val="2776"/>
              </a:lnSpc>
            </a:pPr>
          </a:p>
        </p:txBody>
      </p:sp>
    </p:spTree>
  </p:cSld>
  <p:clrMapOvr>
    <a:masterClrMapping/>
  </p:clrMapOvr>
</p:sld>
</file>

<file path=ppt/slides/slide3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7583016" y="1197075"/>
            <a:ext cx="3121968" cy="5378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ᑲᓇᑕᒥ ᐃᑲᔪᖅᑏᑦ 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028700" y="2488359"/>
            <a:ext cx="16230600" cy="50774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4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ᐊᓯᕈᖅᑎᓯᒪᔪᓄᑦ</a:t>
            </a:r>
            <a:r>
              <a:rPr lang="en-US" sz="24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ᐅᖄᓚᕕᒃ:</a:t>
            </a:r>
          </a:p>
          <a:p>
            <a:pPr algn="ctr">
              <a:lnSpc>
                <a:spcPts val="3360"/>
              </a:lnSpc>
            </a:pPr>
            <a:r>
              <a:rPr lang="en-US" sz="24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ᐅᖄᓚᕕᒋᒍᒃ 1-877-330-6366</a:t>
            </a:r>
          </a:p>
          <a:p>
            <a:pPr algn="ctr">
              <a:lnSpc>
                <a:spcPts val="3360"/>
              </a:lnSpc>
            </a:pPr>
          </a:p>
          <a:p>
            <a:pPr algn="ctr">
              <a:lnSpc>
                <a:spcPts val="3360"/>
              </a:lnSpc>
            </a:pPr>
            <a:r>
              <a:rPr lang="en-US" sz="24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LGBT ᒪᒃᑯᒃᑐᓄᑦ ᐅᖄᓚᕕᒃ:</a:t>
            </a:r>
          </a:p>
          <a:p>
            <a:pPr algn="ctr">
              <a:lnSpc>
                <a:spcPts val="3360"/>
              </a:lnSpc>
            </a:pPr>
            <a:r>
              <a:rPr lang="en-US" sz="24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ᐅᖄᓚᕕᒋᒍᒃ 1-800-268-9688 ᑎᑎᕋᕐᕕᒋᓗᒍᓘᓐᓃᑦ 647-694-4275 ᒪᒃᑯᒃᑐᓄᑦᑎᑭᓪᓗᒍ ᐊᕐᒍᑦ 29.</a:t>
            </a:r>
          </a:p>
          <a:p>
            <a:pPr algn="ctr">
              <a:lnSpc>
                <a:spcPts val="3360"/>
              </a:lnSpc>
            </a:pPr>
          </a:p>
          <a:p>
            <a:pPr algn="ctr">
              <a:lnSpc>
                <a:spcPts val="3360"/>
              </a:lnSpc>
            </a:pPr>
            <a:r>
              <a:rPr lang="en-US" sz="24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ᓱᕈᓯᓄᑦ ᐃᑲᔪᖅᑕᐅᔪᒪᔪᓄᑦ ᐅᖄᓚᕕᒃ:</a:t>
            </a:r>
          </a:p>
          <a:p>
            <a:pPr algn="ctr">
              <a:lnSpc>
                <a:spcPts val="3360"/>
              </a:lnSpc>
            </a:pPr>
            <a:r>
              <a:rPr lang="en-US" sz="24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ᐊᑐᕐᓗᒍ ᖃᕋᓴᐅᔭᒃᑯᑦ ᐅᖃᖃᑎᖃᕐᓗᓂ ᐅᕙᓂ ᓱᕈᓯᓄᑦ helpphone.ca </a:t>
            </a:r>
          </a:p>
          <a:p>
            <a:pPr algn="ctr">
              <a:lnSpc>
                <a:spcPts val="3360"/>
              </a:lnSpc>
            </a:pPr>
            <a:r>
              <a:rPr lang="en-US" sz="24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ᐅᖄᓚᕕᒋᒍᒃ 1-800-668-6868 ᑎᑎᕋᕐᕕᒋᓗᒍᓘᓐᓃᑦ CONNECT ᐅᕗᖓ 686868</a:t>
            </a:r>
          </a:p>
          <a:p>
            <a:pPr algn="ctr">
              <a:lnSpc>
                <a:spcPts val="3360"/>
              </a:lnSpc>
            </a:pPr>
          </a:p>
          <a:p>
            <a:pPr algn="ctr">
              <a:lnSpc>
                <a:spcPts val="3360"/>
              </a:lnSpc>
            </a:pPr>
          </a:p>
          <a:p>
            <a:pPr algn="ctr">
              <a:lnSpc>
                <a:spcPts val="3920"/>
              </a:lnSpc>
            </a:pP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pic>
        <p:nvPicPr>
          <p:cNvPr name="Picture 3" id="3">
            <a:hlinkClick action="ppaction://media"/>
          </p:cNvPr>
          <p:cNvPicPr>
            <a:picLocks noChangeAspect="true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"/>
          <a:srcRect l="0" t="0" r="0" b="0"/>
          <a:stretch>
            <a:fillRect/>
          </a:stretch>
        </p:blipFill>
        <p:spPr>
          <a:xfrm flipH="false" flipV="false" rot="0">
            <a:off x="1828800" y="1028700"/>
            <a:ext cx="14630400" cy="822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dur="indefinite" restart="never" nodeType="tmRoot">
          <p:childTnLst>
            <p:video>
              <p:cMediaNode vol="100000">
                <p:cTn fill="hold" display="false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4366434" y="962025"/>
            <a:ext cx="8366001" cy="6134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40"/>
              </a:lnSpc>
              <a:spcBef>
                <a:spcPct val="0"/>
              </a:spcBef>
            </a:pPr>
            <a:r>
              <a:rPr lang="en-US" b="true" sz="360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ᐃᓱᒪᔪᓐᓇᑦᑎᐊᕐᓂᖅ</a:t>
            </a:r>
            <a:r>
              <a:rPr lang="en-US" b="true" sz="360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ᖃᕋᓴᐅᔭᒃᑯᑦ ᐊᑐᕋᔅᓴᖅ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2474920" y="2022737"/>
            <a:ext cx="12990922" cy="19672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ᑲᔪᕐᓯᕆᐊᕈᑎᒋᒍᒃ ᐃᓱᒪᒃᑯᑦ ᐃᓅᓯᒃᑯᓪᓗ ᐊᑐᕐᓗᒍ ᐊᑭᖃᙱᑦᑐᖅ ᖃᕋᓴᐅᔭᒃᑯᑦ ᐊᑐᕋᔅᓴᖅ, ᐃᓚᓕᐅᔾᔨᓂᖅ ᐱᖅᑯᓯᖅᑎᒍᑦ ᐃᓄᐃᑦ ᐃᓱᒪᑐᓂᖏᓐᓂᒃ ᒫᓐᓇᓕᓴᕐᓂᑦ ᐊᑐᓲᖏᓐᓂᒃ. ᑲᒪᒋᔭᖃᕐᓂᕐᒧᑦ ᐅᖁᒪᐃᓪᓕᐅᕈᑎᓐᓂᒃ, ᓇᓂᓯᓂᕐᒥᒃ ᓴᐃᒪᓂᕐᒥᒃ, ᐊᒻᒪᓗ ᑲᓲᒪᐃᓐᓇᓂᕐᒧᑦ ᐃᓄᐃᑦ ᐃᓕᖅᑯᓯᖓᓐᓄᑦ−ᐊᑐᕐᓗᒍ ᐅᖄᓚᐅᑏᑦ ᐅᕝᕙᓘᓐᓃᑦ ᖃᕋᓴᐅᔭᕋᓛᑦ.</a:t>
            </a:r>
          </a:p>
        </p:txBody>
      </p:sp>
      <p:grpSp>
        <p:nvGrpSpPr>
          <p:cNvPr name="Group 5" id="5"/>
          <p:cNvGrpSpPr/>
          <p:nvPr/>
        </p:nvGrpSpPr>
        <p:grpSpPr>
          <a:xfrm rot="0">
            <a:off x="5117677" y="5167074"/>
            <a:ext cx="6863517" cy="3826550"/>
            <a:chOff x="0" y="0"/>
            <a:chExt cx="9151356" cy="5102067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5225084" y="4333347"/>
              <a:ext cx="3105604" cy="715983"/>
            </a:xfrm>
            <a:custGeom>
              <a:avLst/>
              <a:gdLst/>
              <a:ahLst/>
              <a:cxnLst/>
              <a:rect r="r" b="b" t="t" l="l"/>
              <a:pathLst>
                <a:path h="715983" w="3105604">
                  <a:moveTo>
                    <a:pt x="0" y="0"/>
                  </a:moveTo>
                  <a:lnTo>
                    <a:pt x="3105604" y="0"/>
                  </a:lnTo>
                  <a:lnTo>
                    <a:pt x="3105604" y="715983"/>
                  </a:lnTo>
                  <a:lnTo>
                    <a:pt x="0" y="7159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34716" t="-684366" r="-10203" b="-78208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968141" y="4333347"/>
              <a:ext cx="2669737" cy="768720"/>
            </a:xfrm>
            <a:custGeom>
              <a:avLst/>
              <a:gdLst/>
              <a:ahLst/>
              <a:cxnLst/>
              <a:rect r="r" b="b" t="t" l="l"/>
              <a:pathLst>
                <a:path h="768720" w="2669737">
                  <a:moveTo>
                    <a:pt x="0" y="0"/>
                  </a:moveTo>
                  <a:lnTo>
                    <a:pt x="2669737" y="0"/>
                  </a:lnTo>
                  <a:lnTo>
                    <a:pt x="2669737" y="768720"/>
                  </a:lnTo>
                  <a:lnTo>
                    <a:pt x="0" y="7687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3851" t="-637416" r="-171054" b="-65983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4394455" y="119109"/>
              <a:ext cx="4756901" cy="3389911"/>
            </a:xfrm>
            <a:custGeom>
              <a:avLst/>
              <a:gdLst/>
              <a:ahLst/>
              <a:cxnLst/>
              <a:rect r="r" b="b" t="t" l="l"/>
              <a:pathLst>
                <a:path h="3389911" w="4756901">
                  <a:moveTo>
                    <a:pt x="0" y="0"/>
                  </a:moveTo>
                  <a:lnTo>
                    <a:pt x="4756901" y="0"/>
                  </a:lnTo>
                  <a:lnTo>
                    <a:pt x="4756901" y="3389912"/>
                  </a:lnTo>
                  <a:lnTo>
                    <a:pt x="0" y="33899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100000" t="-64380" r="0" b="-63647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4924042" cy="3509021"/>
            </a:xfrm>
            <a:custGeom>
              <a:avLst/>
              <a:gdLst/>
              <a:ahLst/>
              <a:cxnLst/>
              <a:rect r="r" b="b" t="t" l="l"/>
              <a:pathLst>
                <a:path h="3509021" w="4924042">
                  <a:moveTo>
                    <a:pt x="0" y="0"/>
                  </a:moveTo>
                  <a:lnTo>
                    <a:pt x="4924042" y="0"/>
                  </a:lnTo>
                  <a:lnTo>
                    <a:pt x="4924042" y="3509021"/>
                  </a:lnTo>
                  <a:lnTo>
                    <a:pt x="0" y="35090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-62352" r="-99999" b="-65676"/>
              </a:stretch>
            </a:blipFill>
          </p:spPr>
        </p:sp>
      </p:grpSp>
      <p:sp>
        <p:nvSpPr>
          <p:cNvPr name="TextBox 10" id="10"/>
          <p:cNvSpPr txBox="true"/>
          <p:nvPr/>
        </p:nvSpPr>
        <p:spPr>
          <a:xfrm rot="0">
            <a:off x="9144000" y="4366491"/>
            <a:ext cx="2033684" cy="3922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15"/>
              </a:lnSpc>
            </a:pPr>
            <a:r>
              <a:rPr lang="en-US" sz="2296" b="true">
                <a:solidFill>
                  <a:srgbClr val="0D5E7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ᐅᖄᓚᐅᑎᕋᓛᑦ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5860302" y="4366491"/>
            <a:ext cx="1960453" cy="3922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15"/>
              </a:lnSpc>
            </a:pPr>
            <a:r>
              <a:rPr lang="en-US" sz="2296" b="true">
                <a:solidFill>
                  <a:srgbClr val="0D5E7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ᐅᖄᓚᐅᑎᕋᓛᑦ</a:t>
            </a:r>
          </a:p>
        </p:txBody>
      </p:sp>
    </p:spTree>
  </p:cSld>
  <p:clrMapOvr>
    <a:masterClrMapping/>
  </p:clrMapOvr>
</p:sld>
</file>

<file path=ppt/slides/slide4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088975" y="2513180"/>
            <a:ext cx="16110049" cy="12515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40"/>
              </a:lnSpc>
              <a:spcBef>
                <a:spcPct val="0"/>
              </a:spcBef>
            </a:pPr>
            <a:r>
              <a:rPr lang="en-US" b="true" sz="360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ᑕᑯᒍᒃ</a:t>
            </a:r>
            <a:r>
              <a:rPr lang="en-US" b="true" sz="360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egale.ca ᓱᓕᓄᑦ ᐊᑭᖃᖏᑦᑐᓄᑦ ᐊᑐᒐᒃᓴᓄᑦ, ᐱᓕᕆᔾᔪᑎᓄᑦ ᖃᐅᔨᒪᔭᐅᔪᓄᓪᓗ</a:t>
            </a:r>
          </a:p>
          <a:p>
            <a:pPr algn="ctr">
              <a:lnSpc>
                <a:spcPts val="5040"/>
              </a:lnSpc>
              <a:spcBef>
                <a:spcPct val="0"/>
              </a:spcBef>
            </a:pPr>
          </a:p>
        </p:txBody>
      </p:sp>
      <p:sp>
        <p:nvSpPr>
          <p:cNvPr name="TextBox 4" id="4"/>
          <p:cNvSpPr txBox="true"/>
          <p:nvPr/>
        </p:nvSpPr>
        <p:spPr>
          <a:xfrm rot="0">
            <a:off x="4693386" y="3669324"/>
            <a:ext cx="8448824" cy="12515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40"/>
              </a:lnSpc>
              <a:spcBef>
                <a:spcPct val="0"/>
              </a:spcBef>
            </a:pPr>
            <a:r>
              <a:rPr lang="en-US" b="true" sz="360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ᑕᑯᒍᒃ</a:t>
            </a:r>
            <a:r>
              <a:rPr lang="en-US" b="true" sz="360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Inuusiq.com ᓱᓕᓄᑦ ᖃᐅᔨᒪᔭᐅᔪᓄᑦ</a:t>
            </a:r>
          </a:p>
          <a:p>
            <a:pPr algn="ctr">
              <a:lnSpc>
                <a:spcPts val="5040"/>
              </a:lnSpc>
              <a:spcBef>
                <a:spcPct val="0"/>
              </a:spcBef>
            </a:pP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7037564" y="4891698"/>
            <a:ext cx="3760469" cy="3677840"/>
          </a:xfrm>
          <a:custGeom>
            <a:avLst/>
            <a:gdLst/>
            <a:ahLst/>
            <a:cxnLst/>
            <a:rect r="r" b="b" t="t" l="l"/>
            <a:pathLst>
              <a:path h="3677840" w="3760469">
                <a:moveTo>
                  <a:pt x="0" y="0"/>
                </a:moveTo>
                <a:lnTo>
                  <a:pt x="3760468" y="0"/>
                </a:lnTo>
                <a:lnTo>
                  <a:pt x="3760468" y="3677840"/>
                </a:lnTo>
                <a:lnTo>
                  <a:pt x="0" y="36778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4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5556461" y="4652327"/>
            <a:ext cx="7175078" cy="8870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Thank you! Nakurmiik!</a:t>
            </a:r>
          </a:p>
        </p:txBody>
      </p:sp>
    </p:spTree>
  </p:cSld>
  <p:clrMapOvr>
    <a:masterClrMapping/>
  </p:clrMapOvr>
</p:sld>
</file>

<file path=ppt/slides/slide43.xml><?xml version="1.0" encoding="utf-8"?>
<p:sld xmlns:p="http://schemas.openxmlformats.org/presentationml/2006/main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4.xml><?xml version="1.0" encoding="utf-8"?>
<p:sld xmlns:p="http://schemas.openxmlformats.org/presentationml/2006/main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7014381" y="2109317"/>
            <a:ext cx="4259238" cy="8870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ᓵᑕᐅᔪᓐᓇᕐᓂᖅ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2441891" y="3684164"/>
            <a:ext cx="14817409" cy="35807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734059" indent="-367030" lvl="1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ᑭᓱ</a:t>
            </a:r>
            <a:r>
              <a:rPr lang="en-US" sz="33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ᑐᓴᓗᐊᖅᐱᐅᒃ ᑕᕝᕙᓂ ᑕᕐᕆᔭᒥ?</a:t>
            </a:r>
          </a:p>
          <a:p>
            <a:pPr algn="l">
              <a:lnSpc>
                <a:spcPts val="4759"/>
              </a:lnSpc>
            </a:pPr>
          </a:p>
          <a:p>
            <a:pPr algn="just" marL="734059" indent="-367030" lvl="1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ᖃᓄᐃᑦᑐᓂᒃ ᐅᖃᐅᓯᓂᒃ ᐊᑐᓚᐅᖅᐸᑦ ᑕᕝᕙᓂ ᑕᕐᕆᔭᒥ?</a:t>
            </a:r>
          </a:p>
          <a:p>
            <a:pPr algn="just">
              <a:lnSpc>
                <a:spcPts val="4759"/>
              </a:lnSpc>
            </a:pPr>
          </a:p>
          <a:p>
            <a:pPr algn="just" marL="734059" indent="-367030" lvl="1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ᐊᑲᐅᒃᓴᖃᑦᑕᓚᐅᖏᑉᐲᑦ ᓂᕆᖕᓇᑎᓪᓘᓐᓃᑦ?</a:t>
            </a:r>
          </a:p>
          <a:p>
            <a:pPr algn="just">
              <a:lnSpc>
                <a:spcPts val="4759"/>
              </a:lnSpc>
            </a:pP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1028700" y="1028700"/>
            <a:ext cx="4479184" cy="4479184"/>
          </a:xfrm>
          <a:custGeom>
            <a:avLst/>
            <a:gdLst/>
            <a:ahLst/>
            <a:cxnLst/>
            <a:rect r="r" b="b" t="t" l="l"/>
            <a:pathLst>
              <a:path h="4479184" w="4479184">
                <a:moveTo>
                  <a:pt x="0" y="0"/>
                </a:moveTo>
                <a:lnTo>
                  <a:pt x="4479184" y="0"/>
                </a:lnTo>
                <a:lnTo>
                  <a:pt x="4479184" y="4479184"/>
                </a:lnTo>
                <a:lnTo>
                  <a:pt x="0" y="44791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028700" y="2054256"/>
            <a:ext cx="16230600" cy="6889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4000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ᐅᖃᐅᓯᕆᔭᐅᖏᓐᓇᖅᑐᑦ ᑕᕝᕙᓂ ᐅᖃᖃᑎᒌᖕᓂᕐᓂ ᓴᖅᑭᓐᓂᐊᖅᑐᑦ 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028700" y="3919855"/>
            <a:ext cx="7272632" cy="35807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734059" indent="-367030" lvl="1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ᐊᖑᑎᐅᖃᑎᒌᓲᓂᒃ ᐱᐅᒃᓴᖏᑦᑐᑦ</a:t>
            </a:r>
          </a:p>
          <a:p>
            <a:pPr algn="l">
              <a:lnSpc>
                <a:spcPts val="4759"/>
              </a:lnSpc>
            </a:pPr>
          </a:p>
          <a:p>
            <a:pPr algn="l">
              <a:lnSpc>
                <a:spcPts val="4759"/>
              </a:lnSpc>
            </a:pPr>
          </a:p>
          <a:p>
            <a:pPr algn="l" marL="734059" indent="-367030" lvl="1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ᓂᙵᐅᒪᓪᓚᖕᓂᒥᒍᑦ ᖃᓄᐃᓕᐅᖅᑐᖅ</a:t>
            </a:r>
          </a:p>
          <a:p>
            <a:pPr algn="l">
              <a:lnSpc>
                <a:spcPts val="4759"/>
              </a:lnSpc>
            </a:pPr>
          </a:p>
          <a:p>
            <a:pPr algn="l">
              <a:lnSpc>
                <a:spcPts val="4759"/>
              </a:lnSpc>
            </a:pPr>
          </a:p>
        </p:txBody>
      </p:sp>
      <p:sp>
        <p:nvSpPr>
          <p:cNvPr name="TextBox 5" id="5"/>
          <p:cNvSpPr txBox="true"/>
          <p:nvPr/>
        </p:nvSpPr>
        <p:spPr>
          <a:xfrm rot="0">
            <a:off x="10044967" y="3919855"/>
            <a:ext cx="6761980" cy="29806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734059" indent="-367030" lvl="1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ᑭᓇᐅᓂᕋᐃᔪᑦ</a:t>
            </a:r>
          </a:p>
          <a:p>
            <a:pPr algn="l">
              <a:lnSpc>
                <a:spcPts val="4759"/>
              </a:lnSpc>
            </a:pPr>
          </a:p>
          <a:p>
            <a:pPr algn="l" marL="734059" indent="-367030" lvl="1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ᓇᓕᒧᒥᓂᑦᑎᓕᐅᖅᑕᐅᔪᑦ</a:t>
            </a:r>
          </a:p>
          <a:p>
            <a:pPr algn="l">
              <a:lnSpc>
                <a:spcPts val="4759"/>
              </a:lnSpc>
            </a:pPr>
          </a:p>
          <a:p>
            <a:pPr algn="l">
              <a:lnSpc>
                <a:spcPts val="4759"/>
              </a:lnSpc>
            </a:pPr>
          </a:p>
        </p:txBody>
      </p:sp>
      <p:sp>
        <p:nvSpPr>
          <p:cNvPr name="Freeform 6" id="6"/>
          <p:cNvSpPr/>
          <p:nvPr/>
        </p:nvSpPr>
        <p:spPr>
          <a:xfrm flipH="true" flipV="true" rot="0">
            <a:off x="12780116" y="4779116"/>
            <a:ext cx="4479184" cy="4479184"/>
          </a:xfrm>
          <a:custGeom>
            <a:avLst/>
            <a:gdLst/>
            <a:ahLst/>
            <a:cxnLst/>
            <a:rect r="r" b="b" t="t" l="l"/>
            <a:pathLst>
              <a:path h="4479184" w="4479184">
                <a:moveTo>
                  <a:pt x="4479184" y="4479184"/>
                </a:moveTo>
                <a:lnTo>
                  <a:pt x="0" y="4479184"/>
                </a:lnTo>
                <a:lnTo>
                  <a:pt x="0" y="0"/>
                </a:lnTo>
                <a:lnTo>
                  <a:pt x="4479184" y="0"/>
                </a:lnTo>
                <a:lnTo>
                  <a:pt x="4479184" y="4479184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6441098" y="2381197"/>
            <a:ext cx="4259238" cy="8870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ᓵᑕᐅᔪᓐᓇᕐᓂᖅ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850004" y="4219892"/>
            <a:ext cx="14587992" cy="17805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ᖃᓄᐃᒻᒪᑦ ᑕᐃᒪᐃᑦᑐᓂᒃ (ᐊᖑᑎᐅᖃᑎᒌᓲᓂᒃ ᐱᐅᒃᓴᖏᑦᑐᑦ) ᒥᑕᐅᑎᖃᒐᔪᒃᐸᑦ?</a:t>
            </a:r>
          </a:p>
          <a:p>
            <a:pPr algn="just">
              <a:lnSpc>
                <a:spcPts val="4759"/>
              </a:lnSpc>
            </a:pPr>
          </a:p>
          <a:p>
            <a:pPr algn="just">
              <a:lnSpc>
                <a:spcPts val="4759"/>
              </a:lnSpc>
            </a:pPr>
          </a:p>
        </p:txBody>
      </p:sp>
      <p:sp>
        <p:nvSpPr>
          <p:cNvPr name="Freeform 5" id="5"/>
          <p:cNvSpPr/>
          <p:nvPr/>
        </p:nvSpPr>
        <p:spPr>
          <a:xfrm flipH="true" flipV="false" rot="0">
            <a:off x="12780116" y="1028700"/>
            <a:ext cx="4479184" cy="4479184"/>
          </a:xfrm>
          <a:custGeom>
            <a:avLst/>
            <a:gdLst/>
            <a:ahLst/>
            <a:cxnLst/>
            <a:rect r="r" b="b" t="t" l="l"/>
            <a:pathLst>
              <a:path h="4479184" w="4479184">
                <a:moveTo>
                  <a:pt x="4479184" y="0"/>
                </a:moveTo>
                <a:lnTo>
                  <a:pt x="0" y="0"/>
                </a:lnTo>
                <a:lnTo>
                  <a:pt x="0" y="4479184"/>
                </a:lnTo>
                <a:lnTo>
                  <a:pt x="4479184" y="4479184"/>
                </a:lnTo>
                <a:lnTo>
                  <a:pt x="4479184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5788111" y="1735546"/>
            <a:ext cx="6029696" cy="4955314"/>
          </a:xfrm>
          <a:custGeom>
            <a:avLst/>
            <a:gdLst/>
            <a:ahLst/>
            <a:cxnLst/>
            <a:rect r="r" b="b" t="t" l="l"/>
            <a:pathLst>
              <a:path h="4955314" w="6029696">
                <a:moveTo>
                  <a:pt x="0" y="0"/>
                </a:moveTo>
                <a:lnTo>
                  <a:pt x="6029696" y="0"/>
                </a:lnTo>
                <a:lnTo>
                  <a:pt x="6029696" y="4955313"/>
                </a:lnTo>
                <a:lnTo>
                  <a:pt x="0" y="495531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7090394" y="7266075"/>
            <a:ext cx="3425130" cy="6794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b="true" sz="3999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ᓄᖅᑲᕐᓇᖅᓯᔪᖅ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5459177" y="1980341"/>
            <a:ext cx="6068764" cy="8870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ᐊᑐᖅᓯᒪᔭᖏᑦ ᐳᕋᐃᑦ 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028700" y="3359356"/>
            <a:ext cx="16230600" cy="5803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https://www.youtube.com/watch?v=Q1D65SxzojI</a:t>
            </a:r>
          </a:p>
        </p:txBody>
      </p:sp>
      <p:pic>
        <p:nvPicPr>
          <p:cNvPr name="Picture 5" id="5"/>
          <p:cNvPicPr>
            <a:picLocks noChangeAspect="true"/>
          </p:cNvPicPr>
          <p:nvPr>
            <a:videoFile r:link="rId4"/>
          </p:nvPr>
        </p:nvPicPr>
        <p:blipFill>
          <a:blip r:embed="rId3"/>
          <a:stretch>
            <a:fillRect/>
          </a:stretch>
        </p:blipFill>
        <p:spPr>
          <a:xfrm rot="0">
            <a:off x="5103242" y="4326480"/>
            <a:ext cx="8081515" cy="4542304"/>
          </a:xfrm>
          <a:prstGeom prst="rect">
            <a:avLst/>
          </a:prstGeom>
        </p:spPr>
      </p:pic>
      <p:sp>
        <p:nvSpPr>
          <p:cNvPr name="Freeform 6" id="6"/>
          <p:cNvSpPr/>
          <p:nvPr/>
        </p:nvSpPr>
        <p:spPr>
          <a:xfrm flipH="false" flipV="false" rot="0">
            <a:off x="1028700" y="1028700"/>
            <a:ext cx="4479184" cy="4479184"/>
          </a:xfrm>
          <a:custGeom>
            <a:avLst/>
            <a:gdLst/>
            <a:ahLst/>
            <a:cxnLst/>
            <a:rect r="r" b="b" t="t" l="l"/>
            <a:pathLst>
              <a:path h="4479184" w="4479184">
                <a:moveTo>
                  <a:pt x="0" y="0"/>
                </a:moveTo>
                <a:lnTo>
                  <a:pt x="4479184" y="0"/>
                </a:lnTo>
                <a:lnTo>
                  <a:pt x="4479184" y="4479184"/>
                </a:lnTo>
                <a:lnTo>
                  <a:pt x="0" y="447918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DAHNZ8kMeK0</dc:identifier>
  <dcterms:modified xsi:type="dcterms:W3CDTF">2011-08-01T06:04:30Z</dcterms:modified>
  <cp:revision>1</cp:revision>
  <dc:title>Copy of Uvangaujunga presentation (Inuktitut)</dc:title>
</cp:coreProperties>
</file>