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Karoll" charset="1" panose="00000000000000000000"/>
      <p:regular r:id="rId18"/>
    </p:embeddedFont>
    <p:embeddedFont>
      <p:font typeface="Canva Sans Bold" charset="1" panose="020B0803030501040103"/>
      <p:regular r:id="rId19"/>
    </p:embeddedFont>
    <p:embeddedFont>
      <p:font typeface="Canva Sans" charset="1" panose="020B0503030501040103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jpeg" Type="http://schemas.openxmlformats.org/officeDocument/2006/relationships/image"/><Relationship Id="rId4" Target="../media/VAHNZUvSEC0.mp4" Type="http://schemas.openxmlformats.org/officeDocument/2006/relationships/video"/><Relationship Id="rId5" Target="../media/VAHNZUvSEC0.mp4" Type="http://schemas.microsoft.com/office/2007/relationships/media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99478" y="-536476"/>
            <a:ext cx="13489044" cy="8773499"/>
          </a:xfrm>
          <a:custGeom>
            <a:avLst/>
            <a:gdLst/>
            <a:ahLst/>
            <a:cxnLst/>
            <a:rect r="r" b="b" t="t" l="l"/>
            <a:pathLst>
              <a:path h="8773499" w="13489044">
                <a:moveTo>
                  <a:pt x="0" y="0"/>
                </a:moveTo>
                <a:lnTo>
                  <a:pt x="13489044" y="0"/>
                </a:lnTo>
                <a:lnTo>
                  <a:pt x="13489044" y="8773499"/>
                </a:lnTo>
                <a:lnTo>
                  <a:pt x="0" y="87734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11673" y="2395379"/>
            <a:ext cx="7315200" cy="3769836"/>
          </a:xfrm>
          <a:custGeom>
            <a:avLst/>
            <a:gdLst/>
            <a:ahLst/>
            <a:cxnLst/>
            <a:rect r="r" b="b" t="t" l="l"/>
            <a:pathLst>
              <a:path h="3769836" w="7315200">
                <a:moveTo>
                  <a:pt x="0" y="0"/>
                </a:moveTo>
                <a:lnTo>
                  <a:pt x="7315200" y="0"/>
                </a:lnTo>
                <a:lnTo>
                  <a:pt x="7315200" y="3769836"/>
                </a:lnTo>
                <a:lnTo>
                  <a:pt x="0" y="3769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11673" y="6165215"/>
            <a:ext cx="7315200" cy="365760"/>
          </a:xfrm>
          <a:custGeom>
            <a:avLst/>
            <a:gdLst/>
            <a:ahLst/>
            <a:cxnLst/>
            <a:rect r="r" b="b" t="t" l="l"/>
            <a:pathLst>
              <a:path h="365760" w="7315200">
                <a:moveTo>
                  <a:pt x="0" y="0"/>
                </a:moveTo>
                <a:lnTo>
                  <a:pt x="7315200" y="0"/>
                </a:lnTo>
                <a:lnTo>
                  <a:pt x="7315200" y="365760"/>
                </a:lnTo>
                <a:lnTo>
                  <a:pt x="0" y="365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6766803" y="6473825"/>
            <a:ext cx="4644107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Karoll"/>
                <a:ea typeface="Karoll"/>
                <a:cs typeface="Karoll"/>
                <a:sym typeface="Karoll"/>
              </a:rPr>
              <a:t>ᐅᕙᖓᐅᔪᖓ – ᐃᓕᓴᓂᖅ 3 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679866" y="6935470"/>
            <a:ext cx="2928268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Karoll"/>
                <a:ea typeface="Karoll"/>
                <a:cs typeface="Karoll"/>
                <a:sym typeface="Karoll"/>
              </a:rPr>
              <a:t>ᓈᒻᒪᒃᓴᓕᕐᓂᖅ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583016" y="1197075"/>
            <a:ext cx="3121968" cy="537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ᑲᓇᑕᒥ ᐃᑲᔪᖅᑏᑦ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488359"/>
            <a:ext cx="16230600" cy="5077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ᐊᓯᕈᖅᑎᓯᒪᔪᓄᑦ</a:t>
            </a: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ᐅᖄᓚᕕᒃ: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 1-877-330-6366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LGBT ᒪᒃᑯᒃᑐᓄᑦ ᐅᖄᓚᕕᒃ: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 1-800-268-9688 ᑎᑎᕋᕐᕕᒋᓗᒍᓘᓐᓃᑦ 647-694-4275 ᒪᒃᑯᒃᑐᓄᑦᑎᑭᓪᓗᒍ ᐊᕐᒍᑦ 29.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ᓱᕈᓯᓄᑦ ᐃᑲᔪᖅᑕᐅᔪᒪᔪᓄᑦ ᐅᖄᓚᕕᒃ: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ᐊᑐᕐᓗᒍ ᖃᕋᓴᐅᔭᒃᑯᑦ ᐅᖃᖃᑎᖃᕐᓗᓂ ᐅᕙᓂ ᓱᕈᓯᓄᑦ helpphone.ca 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 1-800-668-6868 ᑎᑎᕋᕐᕕᒋᓗᒍᓘᓐᓃᑦ CONNECT ᐅᕗᖓ 686868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920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366434" y="962025"/>
            <a:ext cx="8366001" cy="613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ᐃᓱᒪᔪᓐᓇᑦᑎᐊᕐᓂᖅ</a:t>
            </a: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ᖃᕋᓴᐅᔭᒃᑯᑦ ᐊᑐᕋᔅᓴᖅ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74920" y="2022737"/>
            <a:ext cx="12990922" cy="1967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ᑲᔪᕐᓯᕆᐊᕈᑎᒋᒍᒃ ᐃᓱᒪᒃᑯᑦ ᐃᓅᓯᒃᑯᓪᓗ ᐊᑐᕐᓗᒍ ᐊᑭᖃᙱᑦᑐᖅ ᖃᕋᓴᐅᔭᒃᑯᑦ ᐊᑐᕋᔅᓴᖅ, ᐃᓚᓕᐅᔾᔨᓂᖅ ᐱᖅᑯᓯᖅᑎᒍᑦ ᐃᓄᐃᑦ ᐃᓱᒪᑐᓂᖏᓐᓂᒃ ᒫᓐᓇᓕᓴᕐᓂᑦ ᐊᑐᓲᖏᓐᓂᒃ. ᑲᒪᒋᔭᖃᕐᓂᕐᒧᑦ ᐅᖁᒪᐃᓪᓕᐅᕈᑎᓐᓂᒃ, ᓇᓂᓯᓂᕐᒥᒃ ᓴᐃᒪᓂᕐᒥᒃ, ᐊᒻᒪᓗ ᑲᓲᒪᐃᓐᓇᓂᕐᒧᑦ ᐃᓄᐃᑦ ᐃᓕᖅᑯᓯᖓᓐᓄᑦ−ᐊᑐᕐᓗᒍ ᐅᖄᓚᐅᑏᑦ ᐅᕝᕙᓘᓐᓃᑦ ᖃᕋᓴᐅᔭᕋᓛᑦ.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5117677" y="5167074"/>
            <a:ext cx="6863517" cy="3826550"/>
            <a:chOff x="0" y="0"/>
            <a:chExt cx="9151356" cy="51020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225084" y="4333347"/>
              <a:ext cx="3105604" cy="715983"/>
            </a:xfrm>
            <a:custGeom>
              <a:avLst/>
              <a:gdLst/>
              <a:ahLst/>
              <a:cxnLst/>
              <a:rect r="r" b="b" t="t" l="l"/>
              <a:pathLst>
                <a:path h="715983" w="3105604">
                  <a:moveTo>
                    <a:pt x="0" y="0"/>
                  </a:moveTo>
                  <a:lnTo>
                    <a:pt x="3105604" y="0"/>
                  </a:lnTo>
                  <a:lnTo>
                    <a:pt x="3105604" y="715983"/>
                  </a:lnTo>
                  <a:lnTo>
                    <a:pt x="0" y="715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4716" t="-684366" r="-10203" b="-78208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68141" y="4333347"/>
              <a:ext cx="2669737" cy="768720"/>
            </a:xfrm>
            <a:custGeom>
              <a:avLst/>
              <a:gdLst/>
              <a:ahLst/>
              <a:cxnLst/>
              <a:rect r="r" b="b" t="t" l="l"/>
              <a:pathLst>
                <a:path h="768720" w="2669737">
                  <a:moveTo>
                    <a:pt x="0" y="0"/>
                  </a:moveTo>
                  <a:lnTo>
                    <a:pt x="2669737" y="0"/>
                  </a:lnTo>
                  <a:lnTo>
                    <a:pt x="2669737" y="768720"/>
                  </a:lnTo>
                  <a:lnTo>
                    <a:pt x="0" y="768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851" t="-637416" r="-171054" b="-65983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394455" y="119109"/>
              <a:ext cx="4756901" cy="3389911"/>
            </a:xfrm>
            <a:custGeom>
              <a:avLst/>
              <a:gdLst/>
              <a:ahLst/>
              <a:cxnLst/>
              <a:rect r="r" b="b" t="t" l="l"/>
              <a:pathLst>
                <a:path h="3389911" w="4756901">
                  <a:moveTo>
                    <a:pt x="0" y="0"/>
                  </a:moveTo>
                  <a:lnTo>
                    <a:pt x="4756901" y="0"/>
                  </a:lnTo>
                  <a:lnTo>
                    <a:pt x="4756901" y="3389912"/>
                  </a:lnTo>
                  <a:lnTo>
                    <a:pt x="0" y="338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0000" t="-64380" r="0" b="-63647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924042" cy="3509021"/>
            </a:xfrm>
            <a:custGeom>
              <a:avLst/>
              <a:gdLst/>
              <a:ahLst/>
              <a:cxnLst/>
              <a:rect r="r" b="b" t="t" l="l"/>
              <a:pathLst>
                <a:path h="3509021" w="4924042">
                  <a:moveTo>
                    <a:pt x="0" y="0"/>
                  </a:moveTo>
                  <a:lnTo>
                    <a:pt x="4924042" y="0"/>
                  </a:lnTo>
                  <a:lnTo>
                    <a:pt x="4924042" y="3509021"/>
                  </a:lnTo>
                  <a:lnTo>
                    <a:pt x="0" y="3509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62352" r="-99999" b="-65676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9144000" y="4366491"/>
            <a:ext cx="2033684" cy="392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296" b="true">
                <a:solidFill>
                  <a:srgbClr val="0D5E7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ᐅᖄᓚᐅᑎᕋᓛᑦ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860302" y="4366491"/>
            <a:ext cx="1960453" cy="392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296" b="true">
                <a:solidFill>
                  <a:srgbClr val="0D5E7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ᐅᖄᓚᐅᑎᕋᓛᑦ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88975" y="2513180"/>
            <a:ext cx="16110049" cy="1251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ᑕᑯᒍᒃ</a:t>
            </a: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egale.ca ᓱᓕᓄᑦ ᐊᑭᖃᖏᑦᑐᓄᑦ ᐊᑐᒐᒃᓴᓄᑦ, ᐱᓕᕆᔾᔪᑎᓄᑦ ᖃᐅᔨᒪᔭᐅᔪᓄᓪᓗ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4693386" y="3669324"/>
            <a:ext cx="8448824" cy="1251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ᑕᑯᒍᒃ</a:t>
            </a: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Inuusiq.com ᓱᓕᓄᑦ ᖃᐅᔨᒪᔭᐅᔪᓄᑦ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037564" y="4891698"/>
            <a:ext cx="3760469" cy="3677840"/>
          </a:xfrm>
          <a:custGeom>
            <a:avLst/>
            <a:gdLst/>
            <a:ahLst/>
            <a:cxnLst/>
            <a:rect r="r" b="b" t="t" l="l"/>
            <a:pathLst>
              <a:path h="3677840" w="3760469">
                <a:moveTo>
                  <a:pt x="0" y="0"/>
                </a:moveTo>
                <a:lnTo>
                  <a:pt x="3760468" y="0"/>
                </a:lnTo>
                <a:lnTo>
                  <a:pt x="3760468" y="3677840"/>
                </a:lnTo>
                <a:lnTo>
                  <a:pt x="0" y="3677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828800" y="102870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400080" y="2184832"/>
            <a:ext cx="7487841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b="true" sz="4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ᐃᓕᓪᓗᓂ</a:t>
            </a:r>
            <a:r>
              <a:rPr lang="en-US" b="true" sz="4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ᖃᓄᐃᑕᐅᓇᓱᒃᑐᓂᒃ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816481" y="3424249"/>
            <a:ext cx="12655037" cy="531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b="true" sz="3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ᐃᓱᐊᓂ</a:t>
            </a:r>
            <a:r>
              <a:rPr lang="en-US" b="true" sz="3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ᐃᓕᓴᓂᐅᑉ 3, ᐃᓚᐅᔪᑦ ᐃᒪᐃᑦᑐᓐᓇᕐᓂᐊᖅᑐᑦ:</a:t>
            </a:r>
          </a:p>
          <a:p>
            <a:pPr algn="ctr">
              <a:lnSpc>
                <a:spcPts val="5320"/>
              </a:lnSpc>
              <a:spcBef>
                <a:spcPct val="0"/>
              </a:spcBef>
            </a:pPr>
          </a:p>
          <a:p>
            <a:pPr algn="l" marL="820421" indent="-410210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ᓇᓗᓇᐃᕐᓗᒋᑦ</a:t>
            </a: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ᐃᓗᐃᑦᑐᒃᑯᑦ ᐊᒃᑐᐃᓂᖏᑦ ᐊᖑᑎᐅᖃᑎᒌᓲᓂᒃ ᐱᐅᒃᓴᖏᑦᑐᓂᑦ.</a:t>
            </a:r>
          </a:p>
          <a:p>
            <a:pPr algn="l" marL="820421" indent="-410210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ᓇᓗᓇᐃᕐᓗᒋᑦ 2 ᐱᓕᕆᔭᒃᓴᓪᓚᑦᑖᑦ, ᖃᓄᐃᓕᐅᕈᓐᓇᖅᑐᑦ ᑭᖑᓕᕇᑦ ᐱᓕᕆᔭᒃᓴᑦ ᓄᓇᖅᑲᑎᖏᑦ ᐃᓚᐅᑎᑦᑎᓂᖅᓴᐅᓂᐊᕐᒪᑕ</a:t>
            </a: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l">
              <a:lnSpc>
                <a:spcPts val="532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33037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0"/>
                </a:moveTo>
                <a:lnTo>
                  <a:pt x="4479185" y="0"/>
                </a:lnTo>
                <a:lnTo>
                  <a:pt x="4479185" y="4479184"/>
                </a:lnTo>
                <a:lnTo>
                  <a:pt x="0" y="4479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12780116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772584" y="2133766"/>
            <a:ext cx="4009355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ᓈᒻᒪᒃᓴᓕᕐᓂᖅ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031117" y="4153309"/>
            <a:ext cx="13907926" cy="2306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2480" indent="-356240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ᖃᓄᖅ ᐃᓱᒪᒋᕕᐅᒃ ᑖᓐᓴ ᑕᕐᕆᔭᖅ? ᖃᓄᖅ ᐃᓱᒪᑲᐅᑎᒋᕕᑦ?</a:t>
            </a:r>
          </a:p>
          <a:p>
            <a:pPr algn="l">
              <a:lnSpc>
                <a:spcPts val="4620"/>
              </a:lnSpc>
            </a:pPr>
          </a:p>
          <a:p>
            <a:pPr algn="l" marL="712480" indent="-356240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ᖃᓄᖅ</a:t>
            </a: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ᑖᓐᓇ ᑕᕐᕆᔭᖅ ᐊᒃᑐᕙ ᐊᑲᐅᙱᓕᐅᕈᑕᐅᔪᓄᑦ ᐃᓄᖕᓄᑦ ᐊᑐᖅᑕᐅᔪᓄᑦ ᐃᓅᓯᓪᓚᑦᑖᒥᓂ?</a:t>
            </a:r>
          </a:p>
        </p:txBody>
      </p:sp>
      <p:sp>
        <p:nvSpPr>
          <p:cNvPr name="Freeform 5" id="5"/>
          <p:cNvSpPr/>
          <p:nvPr/>
        </p:nvSpPr>
        <p:spPr>
          <a:xfrm flipH="true" flipV="true" rot="0">
            <a:off x="12780116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113338" y="1956382"/>
            <a:ext cx="6061323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ᑭᖑᓪᓕᖅᐹᖅ ᐱᓕᕆᓂᖅ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12780116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0"/>
                </a:moveTo>
                <a:lnTo>
                  <a:pt x="0" y="0"/>
                </a:lnTo>
                <a:lnTo>
                  <a:pt x="0" y="4479184"/>
                </a:lnTo>
                <a:lnTo>
                  <a:pt x="4479184" y="4479184"/>
                </a:lnTo>
                <a:lnTo>
                  <a:pt x="44791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19706" y="2906191"/>
            <a:ext cx="14390614" cy="5848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ᐅᑎᕐᕕᒋᓗᒋᑦ ᐅᖃᖃᑎᒌᒍᑎᒋᓚᐅᖅᑕᕗᑦ ᐱᓇᓱᐊᕈᓯᓂ ᕿᒪᒃᑕᑦᑎᓐᓂ, ᐃᓚᖃᕐᓂᖅ ᐃᓱᒪᒋᓚᐅᑲᒍᒃ</a:t>
            </a: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l">
              <a:lnSpc>
                <a:spcPts val="4200"/>
              </a:lnSpc>
            </a:pP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ᐃᓱᒪᓗᑎᑦ ᓄᓇᕐᔪᐊᑦᑎᐊᓚᕙᐅᒫᒥ ᐃᑲᔪᕈᑎᖃᕐᓗᑎᑦ ᐊᑐᑎᕆᐊᓕᒫᕐᓂᒃ. ᑕᕝᕙᓂ ᓄᓇᕐᔪᐊᑦᑎᐊᓚᕙᐅᒫᒥ, ᑭᓲᕙᑦ ᐃᑲᔫᑏᑦ ᐊᑐᐃᓐᓇᐅᔪᑦ ᓄᓇᕘᒥ? </a:t>
            </a:r>
          </a:p>
          <a:p>
            <a:pPr algn="l">
              <a:lnSpc>
                <a:spcPts val="4200"/>
              </a:lnSpc>
            </a:pP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ᐅᖃᐅᓯᖃᕈᓐᓇᖅᑐᑎᑦ ᓇᓕᐊᓪᓗᐊᑕᓂᒃ ᐃᑲᔫᑎᓂᒃ ᑲᓇᑕᒥ ᓄᓇᕐᔪᐊᕐᒥᓘᓐᓃᑦ ᐊᑐᐃᓐᓇᐅᔪᓂᒃ ᓴᓇᓗᑎᓪᓘᓐᓃᑦ ᐃᑲᔫᑎᒥᒃ ᐃᑲᔪᕈᓐᓇᖅᑐᒥᒃ. ᑭᓱᓂᒃ ᐊᑐᐃᓐᓇᐅᑎᑦᑎᒐᔭᖅᐸᑦ ᑖᒃᑯᐊ ᐃᑲᔫᑏᑦ ᓄᓇᕘᒥᐅᓄᑦ ᐃᓚᐅᔪᓄᑦ 2SLGBTQI+ ᓄᓇᖅᑲᑎᒌᓄᑦ? </a:t>
            </a:r>
          </a:p>
          <a:p>
            <a:pPr algn="l">
              <a:lnSpc>
                <a:spcPts val="4200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43073" y="2358089"/>
            <a:ext cx="6266461" cy="5149892"/>
          </a:xfrm>
          <a:custGeom>
            <a:avLst/>
            <a:gdLst/>
            <a:ahLst/>
            <a:cxnLst/>
            <a:rect r="r" b="b" t="t" l="l"/>
            <a:pathLst>
              <a:path h="5149892" w="6266461">
                <a:moveTo>
                  <a:pt x="0" y="0"/>
                </a:moveTo>
                <a:lnTo>
                  <a:pt x="6266461" y="0"/>
                </a:lnTo>
                <a:lnTo>
                  <a:pt x="6266461" y="5149891"/>
                </a:lnTo>
                <a:lnTo>
                  <a:pt x="0" y="51498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006861" y="7926629"/>
            <a:ext cx="39388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b="true" sz="4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ᓄᖅᑲᕐᓇᖅᓯᔪᖅ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2780116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0"/>
                </a:moveTo>
                <a:lnTo>
                  <a:pt x="0" y="0"/>
                </a:lnTo>
                <a:lnTo>
                  <a:pt x="0" y="4479184"/>
                </a:lnTo>
                <a:lnTo>
                  <a:pt x="4479184" y="4479184"/>
                </a:lnTo>
                <a:lnTo>
                  <a:pt x="44791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99376" y="3201617"/>
            <a:ext cx="14166983" cy="1725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ᑭᖑᓪᓕᖅᐹᒧᑦ, ᐅᑎᕐᓗᑕ ᖃᓄᐃᓪᓚᑦᑖᖅᑐᓄᑦ, ᖃᓄᐃᓕᖓᒐᔭᖅᐸ</a:t>
            </a: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ᖃᓄᐃᒋᐊᕐᓂᒻ ᐃᓚᐅᑎᑦᑎᓂᕐᓄᑦ? ᐃᓕᓐᓂᐊᕐᕕᖕᓂ, ᓄᓇᓕᖕᓂ, ᓇᓕᒧᖕᓂᓘᓐᓃᑦ? </a:t>
            </a:r>
          </a:p>
          <a:p>
            <a:pPr algn="l">
              <a:lnSpc>
                <a:spcPts val="4620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392530" y="2381197"/>
            <a:ext cx="1502941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ᐃᓱᐊ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014931" y="3646621"/>
            <a:ext cx="12664744" cy="1725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ᖁᔭᓐᓇᒦᓕᒫᖅ ᑭᐅᔭᔅᓯᓐᓄᑦ ᐃᓚᐅᒐᔅᓯᓗ ᐅᖃᖃᑎᒌᒃᑐᓂ</a:t>
            </a: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ᐃᑲᔪᕈᑎᖃᖅᑐᒍᑦ, ᐅᖃᖃᑎᖃᕆᐊᖃᕈᕕᑦ ᑭᓇᒥᒃ, ᐊᑐᒐᒃᓴᓕᒃ ᑎᑎᕋᖅᓯᒪᔪᓂ ᐊᑐᒐᒃᓴᓄᑦ ᑎᑎᕋᓂ ᑐᓂᔭᐅᔪᓂ, ᐅᖃᖃᑎᖃᕈᓐᓇᖅᐳᑎᓪᓘᓐᓃᑦ ᐃᑲᔪᖅᑎᒥᒃ ᑕᕝᕙᐅᔪᒥᒃ.</a:t>
            </a:r>
          </a:p>
        </p:txBody>
      </p:sp>
      <p:sp>
        <p:nvSpPr>
          <p:cNvPr name="Freeform 5" id="5"/>
          <p:cNvSpPr/>
          <p:nvPr/>
        </p:nvSpPr>
        <p:spPr>
          <a:xfrm flipH="true" flipV="true" rot="0">
            <a:off x="12780116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0"/>
                </a:moveTo>
                <a:lnTo>
                  <a:pt x="4479184" y="0"/>
                </a:lnTo>
                <a:lnTo>
                  <a:pt x="4479184" y="4479184"/>
                </a:lnTo>
                <a:lnTo>
                  <a:pt x="0" y="4479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71550"/>
            <a:ext cx="16230600" cy="537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ᐊᕕᒃᓯᒪᔪᓂ</a:t>
            </a:r>
            <a:r>
              <a:rPr lang="en-US" b="true" sz="32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ᐃᑲᔪᖅᑏᑦ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891336"/>
            <a:ext cx="16093222" cy="8079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ᐃᓱᒪᒃᑯᑦ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ᖃᓄᐃᖏᓐᓂᕐᓄᑦ ᐋᓐᓂᐊᓯᐅᖅᑎ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ᓄᓇᔅᓯᓐᓂ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ᓄᓇᔅᓯᓐᓂ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ᐃᓕᓐᓂᐊᕐᕕᖕᒥ ᐃᓅᓯᓕᕆᔩᑦ (ᐃᓕᓐᓂᐊᕐᕕᖕᒥ ᓄᓇᓕᖕᓂ ᐃᓅᓯᓕᕆᔩᑦ)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ᖃᓄᐃᖏᓐᓂᕐᓂᕐᓄᑦ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ᐱᓕᕆᕝᕕᑦ: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ᕿᑎᕐᒥᐅᑦ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—ᐱᓕᕆᕝᕕᖓᑦ ᖃᓄᐃᖏᓐᓗᓂ ᐃᓅᓯᖃᕐᓂᕐᓂᕐᓄᑦ: 867-943-4670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ᑭᕙᓪᓕᖅ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—ᐳᓛᕐᕕᒃ ᑲᑉᓗ ᐱᖃᓐᓇᕇᖕᓄᑦ ᐱᓕᕆᕝᕕᒃ: 867-645-2600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ᕿᑭᖅᑕᓂ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—ᐃᓕᓴᖅᓯᕕᒃ: 867-924-6565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ᐃᖃᓗᐃᑦ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—ᑐᑭᓯᒋᐊᕐᕕᒃ: 867-979-2400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ᑲᒪᑦᑎᐊᖅᑐᑦ ᐃᑲᔪᖅᑕᐅᔪᒪᓗᓂ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ᐅᖄᓚᕕᒃ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867-979-3333 ᐊᑭᖃᖏᑦᑐᒧᓪᓅᓪᓃᑦ 1-800-265-3333</a:t>
            </a: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ᒪᒥᓴᕐᓂᖅ ᐅᖃᓪᓚᖕᓂᒃᑯᑦ:</a:t>
            </a: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1-888-648-0070 ᑎᑎᕋᕐᕕᒋᓗᒍᓘᓐᓃᑦ ᖃᕋᓴᐅᔭᒃᑯᑦ healing@gov.nu.ca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2776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DAHNZ8FdkIw</dc:identifier>
  <dcterms:modified xsi:type="dcterms:W3CDTF">2011-08-01T06:04:30Z</dcterms:modified>
  <cp:revision>1</cp:revision>
  <dc:title>3Uvangaujunga presentation (Inuktitut)</dc:title>
</cp:coreProperties>
</file>