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18288000" cy="10287000"/>
  <p:notesSz cx="6858000" cy="9144000"/>
  <p:embeddedFontLst>
    <p:embeddedFont>
      <p:font typeface="Karoll" charset="1" panose="00000000000000000000"/>
      <p:regular r:id="rId19"/>
    </p:embeddedFont>
    <p:embeddedFont>
      <p:font typeface="Canva Sans Bold" charset="1" panose="020B0803030501040103"/>
      <p:regular r:id="rId20"/>
    </p:embeddedFont>
    <p:embeddedFont>
      <p:font typeface="Canva Sans" charset="1" panose="020B0503030501040103"/>
      <p:regular r:id="rId21"/>
    </p:embeddedFont>
    <p:embeddedFont>
      <p:font typeface="Canva Sans Italics" charset="1" panose="020B0503030501040103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3.png" Type="http://schemas.openxmlformats.org/officeDocument/2006/relationships/image"/><Relationship Id="rId4" Target="../media/image14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5.png" Type="http://schemas.openxmlformats.org/officeDocument/2006/relationships/image"/><Relationship Id="rId4" Target="../media/image16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9.jpeg" Type="http://schemas.openxmlformats.org/officeDocument/2006/relationships/image"/><Relationship Id="rId4" Target="../media/VAHNZVQ7G6Y.mp4" Type="http://schemas.openxmlformats.org/officeDocument/2006/relationships/video"/><Relationship Id="rId5" Target="../media/VAHNZVQ7G6Y.mp4" Type="http://schemas.microsoft.com/office/2007/relationships/media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0.png" Type="http://schemas.openxmlformats.org/officeDocument/2006/relationships/image"/><Relationship Id="rId4" Target="../media/image11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12.jpeg" Type="http://schemas.openxmlformats.org/officeDocument/2006/relationships/image"/><Relationship Id="rId6" Target="https://www.youtube.com/watch?v=-MM7hM-Q_QM" TargetMode="External" Type="http://schemas.openxmlformats.org/officeDocument/2006/relationships/video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399478" y="-536476"/>
            <a:ext cx="13489044" cy="8773499"/>
          </a:xfrm>
          <a:custGeom>
            <a:avLst/>
            <a:gdLst/>
            <a:ahLst/>
            <a:cxnLst/>
            <a:rect r="r" b="b" t="t" l="l"/>
            <a:pathLst>
              <a:path h="8773499" w="13489044">
                <a:moveTo>
                  <a:pt x="0" y="0"/>
                </a:moveTo>
                <a:lnTo>
                  <a:pt x="13489044" y="0"/>
                </a:lnTo>
                <a:lnTo>
                  <a:pt x="13489044" y="8773499"/>
                </a:lnTo>
                <a:lnTo>
                  <a:pt x="0" y="87734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311673" y="2415709"/>
            <a:ext cx="7315200" cy="3769836"/>
          </a:xfrm>
          <a:custGeom>
            <a:avLst/>
            <a:gdLst/>
            <a:ahLst/>
            <a:cxnLst/>
            <a:rect r="r" b="b" t="t" l="l"/>
            <a:pathLst>
              <a:path h="3769836" w="7315200">
                <a:moveTo>
                  <a:pt x="0" y="0"/>
                </a:moveTo>
                <a:lnTo>
                  <a:pt x="7315200" y="0"/>
                </a:lnTo>
                <a:lnTo>
                  <a:pt x="7315200" y="3769836"/>
                </a:lnTo>
                <a:lnTo>
                  <a:pt x="0" y="37698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311673" y="6317691"/>
            <a:ext cx="7315200" cy="365760"/>
          </a:xfrm>
          <a:custGeom>
            <a:avLst/>
            <a:gdLst/>
            <a:ahLst/>
            <a:cxnLst/>
            <a:rect r="r" b="b" t="t" l="l"/>
            <a:pathLst>
              <a:path h="365760" w="7315200">
                <a:moveTo>
                  <a:pt x="0" y="0"/>
                </a:moveTo>
                <a:lnTo>
                  <a:pt x="7315200" y="0"/>
                </a:lnTo>
                <a:lnTo>
                  <a:pt x="7315200" y="365760"/>
                </a:lnTo>
                <a:lnTo>
                  <a:pt x="0" y="3657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6" id="6"/>
          <p:cNvSpPr txBox="true"/>
          <p:nvPr/>
        </p:nvSpPr>
        <p:spPr>
          <a:xfrm rot="0">
            <a:off x="6584600" y="6433896"/>
            <a:ext cx="4769346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000000"/>
                </a:solidFill>
                <a:latin typeface="Karoll"/>
                <a:ea typeface="Karoll"/>
                <a:cs typeface="Karoll"/>
                <a:sym typeface="Karoll"/>
              </a:rPr>
              <a:t>ᐅᕙᖓᐅᔪᖓ - ᐃᓕᓴᓂᖅ 2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779578" y="7047940"/>
            <a:ext cx="2379390" cy="66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Karoll"/>
                <a:ea typeface="Karoll"/>
                <a:cs typeface="Karoll"/>
                <a:sym typeface="Karoll"/>
              </a:rPr>
              <a:t>ᐃᓚᖃᕐᓂᖅ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971550"/>
            <a:ext cx="16230600" cy="5378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ᐊᕕᒃᓯᒪᔪᓂ</a:t>
            </a:r>
            <a:r>
              <a:rPr lang="en-US" b="true" sz="32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ᐃᑲᔪᖅᑏᑦ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1891336"/>
            <a:ext cx="16093222" cy="8079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3"/>
              </a:lnSpc>
            </a:pP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ᐃᓱᒪᒃᑯᑦ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ᖃᓄᐃᖏᓐᓂᕐᓄᑦ ᐋᓐᓂᐊᓯᐅᖅᑎ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ᓄᓇᔅᓯᓐᓂ</a:t>
            </a:r>
          </a:p>
          <a:p>
            <a:pPr algn="ctr">
              <a:lnSpc>
                <a:spcPts val="3053"/>
              </a:lnSpc>
            </a:pPr>
          </a:p>
          <a:p>
            <a:pPr algn="ctr">
              <a:lnSpc>
                <a:spcPts val="3053"/>
              </a:lnSpc>
            </a:pP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ᓄᓇᔅᓯᓐᓂ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ᐃᓕᓐᓂᐊᕐᕕᖕᒥ ᐃᓅᓯᓕᕆᔩᑦ (ᐃᓕᓐᓂᐊᕐᕕᖕᒥ ᓄᓇᓕᖕᓂ ᐃᓅᓯᓕᕆᔩᑦ)</a:t>
            </a:r>
          </a:p>
          <a:p>
            <a:pPr algn="ctr">
              <a:lnSpc>
                <a:spcPts val="3053"/>
              </a:lnSpc>
            </a:pPr>
          </a:p>
          <a:p>
            <a:pPr algn="ctr">
              <a:lnSpc>
                <a:spcPts val="3053"/>
              </a:lnSpc>
            </a:pP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ᖃᓄᐃᖏᓐᓂᕐᓂᕐᓄᑦ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ᐱᓕᕆᕝᕕᑦ:</a:t>
            </a:r>
          </a:p>
          <a:p>
            <a:pPr algn="ctr">
              <a:lnSpc>
                <a:spcPts val="3053"/>
              </a:lnSpc>
            </a:pPr>
          </a:p>
          <a:p>
            <a:pPr algn="ctr">
              <a:lnSpc>
                <a:spcPts val="3053"/>
              </a:lnSpc>
            </a:pP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ᕿᑎᕐᒥᐅᑦ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—ᐱᓕᕆᕝᕕᖓᑦ ᖃᓄᐃᖏᓐᓗᓂ ᐃᓅᓯᖃᕐᓂᕐᓂᕐᓄᑦ: 867-943-4670</a:t>
            </a:r>
          </a:p>
          <a:p>
            <a:pPr algn="ctr">
              <a:lnSpc>
                <a:spcPts val="3053"/>
              </a:lnSpc>
            </a:pPr>
          </a:p>
          <a:p>
            <a:pPr algn="ctr">
              <a:lnSpc>
                <a:spcPts val="3053"/>
              </a:lnSpc>
            </a:pP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ᑭᕙᓪᓕᖅ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—ᐳᓛᕐᕕᒃ ᑲᑉᓗ ᐱᖃᓐᓇᕇᖕᓄᑦ ᐱᓕᕆᕝᕕᒃ: 867-645-2600</a:t>
            </a:r>
          </a:p>
          <a:p>
            <a:pPr algn="ctr">
              <a:lnSpc>
                <a:spcPts val="3053"/>
              </a:lnSpc>
            </a:pPr>
          </a:p>
          <a:p>
            <a:pPr algn="ctr">
              <a:lnSpc>
                <a:spcPts val="3053"/>
              </a:lnSpc>
            </a:pP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ᕿᑭᖅᑕᓂ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—ᐃᓕᓴᖅᓯᕕᒃ: 867-924-6565</a:t>
            </a:r>
          </a:p>
          <a:p>
            <a:pPr algn="ctr">
              <a:lnSpc>
                <a:spcPts val="3053"/>
              </a:lnSpc>
            </a:pPr>
          </a:p>
          <a:p>
            <a:pPr algn="ctr">
              <a:lnSpc>
                <a:spcPts val="3053"/>
              </a:lnSpc>
            </a:pP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ᐃᖃᓗᐃᑦ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—ᑐᑭᓯᒋᐊᕐᕕᒃ: 867-979-2400</a:t>
            </a:r>
          </a:p>
          <a:p>
            <a:pPr algn="ctr">
              <a:lnSpc>
                <a:spcPts val="3053"/>
              </a:lnSpc>
            </a:pPr>
          </a:p>
          <a:p>
            <a:pPr algn="ctr">
              <a:lnSpc>
                <a:spcPts val="3053"/>
              </a:lnSpc>
            </a:pP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ᑲᒪᑦᑎᐊᖅᑐᑦ ᐃᑲᔪᖅᑕᐅᔪᒪᓗᓂ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ᐅᖄᓚᕕᒃ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:</a:t>
            </a:r>
          </a:p>
          <a:p>
            <a:pPr algn="ctr">
              <a:lnSpc>
                <a:spcPts val="3053"/>
              </a:lnSpc>
            </a:pPr>
          </a:p>
          <a:p>
            <a:pPr algn="ctr">
              <a:lnSpc>
                <a:spcPts val="3053"/>
              </a:lnSpc>
            </a:pP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ᐅᖄᓚᕕᒋᒍᒃ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867-979-3333 ᐊᑭᖃᖏᑦᑐᒧᓪᓅᓪᓃᑦ 1-800-265-3333</a:t>
            </a:r>
          </a:p>
          <a:p>
            <a:pPr algn="ctr">
              <a:lnSpc>
                <a:spcPts val="3053"/>
              </a:lnSpc>
            </a:pP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ᒪᒥᓴᕐᓂᖅ ᐅᖃᓪᓚᖕᓂᒃᑯᑦ:</a:t>
            </a:r>
          </a:p>
          <a:p>
            <a:pPr algn="ctr">
              <a:lnSpc>
                <a:spcPts val="3053"/>
              </a:lnSpc>
            </a:pP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ᐅᖄᓚᕕᒋᒍᒃ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1-888-648-0070 ᑎᑎᕋᕐᕕᒋᓗᒍᓘᓐᓃᑦ ᖃᕋᓴᐅᔭᒃᑯᑦ healing@gov.nu.ca</a:t>
            </a:r>
          </a:p>
          <a:p>
            <a:pPr algn="ctr">
              <a:lnSpc>
                <a:spcPts val="3053"/>
              </a:lnSpc>
            </a:pPr>
          </a:p>
          <a:p>
            <a:pPr algn="ctr">
              <a:lnSpc>
                <a:spcPts val="2776"/>
              </a:lnSpc>
            </a:pP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583016" y="1197075"/>
            <a:ext cx="3121968" cy="5378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ᑲᓇᑕᒥ ᐃᑲᔪᖅᑏᑦ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2488359"/>
            <a:ext cx="16230600" cy="5077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ᐊᓯᕈᖅᑎᓯᒪᔪᓄᑦ</a:t>
            </a: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ᐅᖄᓚᕕᒃ:</a:t>
            </a: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ᐅᖄᓚᕕᒋᒍᒃ 1-877-330-6366</a:t>
            </a:r>
          </a:p>
          <a:p>
            <a:pPr algn="ctr">
              <a:lnSpc>
                <a:spcPts val="3360"/>
              </a:lnSpc>
            </a:pP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LGBT ᒪᒃᑯᒃᑐᓄᑦ ᐅᖄᓚᕕᒃ:</a:t>
            </a: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ᐅᖄᓚᕕᒋᒍᒃ 1-800-268-9688 ᑎᑎᕋᕐᕕᒋᓗᒍᓘᓐᓃᑦ 647-694-4275 ᒪᒃᑯᒃᑐᓄᑦᑎᑭᓪᓗᒍ ᐊᕐᒍᑦ 29.</a:t>
            </a:r>
          </a:p>
          <a:p>
            <a:pPr algn="ctr">
              <a:lnSpc>
                <a:spcPts val="3360"/>
              </a:lnSpc>
            </a:pP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ᓱᕈᓯᓄᑦ ᐃᑲᔪᖅᑕᐅᔪᒪᔪᓄᑦ ᐅᖄᓚᕕᒃ:</a:t>
            </a: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ᐊᑐᕐᓗᒍ ᖃᕋᓴᐅᔭᒃᑯᑦ ᐅᖃᖃᑎᖃᕐᓗᓂ ᐅᕙᓂ ᓱᕈᓯᓄᑦ helpphone.ca </a:t>
            </a: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ᐅᖄᓚᕕᒋᒍᒃ 1-800-668-6868 ᑎᑎᕋᕐᕕᒋᓗᒍᓘᓐᓃᑦ CONNECT ᐅᕗᖓ 686868</a:t>
            </a:r>
          </a:p>
          <a:p>
            <a:pPr algn="ctr">
              <a:lnSpc>
                <a:spcPts val="3360"/>
              </a:lnSpc>
            </a:pPr>
          </a:p>
          <a:p>
            <a:pPr algn="ctr">
              <a:lnSpc>
                <a:spcPts val="3360"/>
              </a:lnSpc>
            </a:pPr>
          </a:p>
          <a:p>
            <a:pPr algn="ctr">
              <a:lnSpc>
                <a:spcPts val="3920"/>
              </a:lnSpc>
            </a:pP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366434" y="962025"/>
            <a:ext cx="8366001" cy="613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b="true" sz="36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ᐃᓱᒪᔪᓐᓇᑦᑎᐊᕐᓂᖅ</a:t>
            </a:r>
            <a:r>
              <a:rPr lang="en-US" b="true" sz="36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ᖃᕋᓴᐅᔭᒃᑯᑦ ᐊᑐᕋᔅᓴᖅ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474920" y="2022737"/>
            <a:ext cx="12990922" cy="1967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ᑲᔪᕐᓯᕆᐊᕈᑎᒋᒍᒃ ᐃᓱᒪᒃᑯᑦ ᐃᓅᓯᒃᑯᓪᓗ ᐊᑐᕐᓗᒍ ᐊᑭᖃᙱᑦᑐᖅ ᖃᕋᓴᐅᔭᒃᑯᑦ ᐊᑐᕋᔅᓴᖅ, ᐃᓚᓕᐅᔾᔨᓂᖅ ᐱᖅᑯᓯᖅᑎᒍᑦ ᐃᓄᐃᑦ ᐃᓱᒪᑐᓂᖏᓐᓂᒃ ᒫᓐᓇᓕᓴᕐᓂᑦ ᐊᑐᓲᖏᓐᓂᒃ. ᑲᒪᒋᔭᖃᕐᓂᕐᒧᑦ ᐅᖁᒪᐃᓪᓕᐅᕈᑎᓐᓂᒃ, ᓇᓂᓯᓂᕐᒥᒃ ᓴᐃᒪᓂᕐᒥᒃ, ᐊᒻᒪᓗ ᑲᓲᒪᐃᓐᓇᓂᕐᒧᑦ ᐃᓄᐃᑦ ᐃᓕᖅᑯᓯᖓᓐᓄᑦ−ᐊᑐᕐᓗᒍ ᐅᖄᓚᐅᑏᑦ ᐅᕝᕙᓘᓐᓃᑦ ᖃᕋᓴᐅᔭᕋᓛᑦ.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5117677" y="5167074"/>
            <a:ext cx="6863517" cy="3826550"/>
            <a:chOff x="0" y="0"/>
            <a:chExt cx="9151356" cy="510206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5225084" y="4333347"/>
              <a:ext cx="3105604" cy="715983"/>
            </a:xfrm>
            <a:custGeom>
              <a:avLst/>
              <a:gdLst/>
              <a:ahLst/>
              <a:cxnLst/>
              <a:rect r="r" b="b" t="t" l="l"/>
              <a:pathLst>
                <a:path h="715983" w="3105604">
                  <a:moveTo>
                    <a:pt x="0" y="0"/>
                  </a:moveTo>
                  <a:lnTo>
                    <a:pt x="3105604" y="0"/>
                  </a:lnTo>
                  <a:lnTo>
                    <a:pt x="3105604" y="715983"/>
                  </a:lnTo>
                  <a:lnTo>
                    <a:pt x="0" y="7159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34716" t="-684366" r="-10203" b="-78208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968141" y="4333347"/>
              <a:ext cx="2669737" cy="768720"/>
            </a:xfrm>
            <a:custGeom>
              <a:avLst/>
              <a:gdLst/>
              <a:ahLst/>
              <a:cxnLst/>
              <a:rect r="r" b="b" t="t" l="l"/>
              <a:pathLst>
                <a:path h="768720" w="2669737">
                  <a:moveTo>
                    <a:pt x="0" y="0"/>
                  </a:moveTo>
                  <a:lnTo>
                    <a:pt x="2669737" y="0"/>
                  </a:lnTo>
                  <a:lnTo>
                    <a:pt x="2669737" y="768720"/>
                  </a:lnTo>
                  <a:lnTo>
                    <a:pt x="0" y="7687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3851" t="-637416" r="-171054" b="-65983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4394455" y="119109"/>
              <a:ext cx="4756901" cy="3389911"/>
            </a:xfrm>
            <a:custGeom>
              <a:avLst/>
              <a:gdLst/>
              <a:ahLst/>
              <a:cxnLst/>
              <a:rect r="r" b="b" t="t" l="l"/>
              <a:pathLst>
                <a:path h="3389911" w="4756901">
                  <a:moveTo>
                    <a:pt x="0" y="0"/>
                  </a:moveTo>
                  <a:lnTo>
                    <a:pt x="4756901" y="0"/>
                  </a:lnTo>
                  <a:lnTo>
                    <a:pt x="4756901" y="3389912"/>
                  </a:lnTo>
                  <a:lnTo>
                    <a:pt x="0" y="3389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00000" t="-64380" r="0" b="-63647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924042" cy="3509021"/>
            </a:xfrm>
            <a:custGeom>
              <a:avLst/>
              <a:gdLst/>
              <a:ahLst/>
              <a:cxnLst/>
              <a:rect r="r" b="b" t="t" l="l"/>
              <a:pathLst>
                <a:path h="3509021" w="4924042">
                  <a:moveTo>
                    <a:pt x="0" y="0"/>
                  </a:moveTo>
                  <a:lnTo>
                    <a:pt x="4924042" y="0"/>
                  </a:lnTo>
                  <a:lnTo>
                    <a:pt x="4924042" y="3509021"/>
                  </a:lnTo>
                  <a:lnTo>
                    <a:pt x="0" y="35090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62352" r="-99999" b="-65676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9144000" y="4366491"/>
            <a:ext cx="2033684" cy="3922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5"/>
              </a:lnSpc>
            </a:pPr>
            <a:r>
              <a:rPr lang="en-US" sz="2296" b="true">
                <a:solidFill>
                  <a:srgbClr val="0D5E7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ᐅᖄᓚᐅᑎᕋᓛᑦ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860302" y="4366491"/>
            <a:ext cx="1960453" cy="3922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5"/>
              </a:lnSpc>
            </a:pPr>
            <a:r>
              <a:rPr lang="en-US" sz="2296" b="true">
                <a:solidFill>
                  <a:srgbClr val="0D5E7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ᐅᖄᓚᐅᑎᕋᓛᑦ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88975" y="2513180"/>
            <a:ext cx="16110049" cy="12515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b="true" sz="36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ᑕᑯᒍᒃ</a:t>
            </a:r>
            <a:r>
              <a:rPr lang="en-US" b="true" sz="36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egale.ca ᓱᓕᓄᑦ ᐊᑭᖃᖏᑦᑐᓄᑦ ᐊᑐᒐᒃᓴᓄᑦ, ᐱᓕᕆᔾᔪᑎᓄᑦ ᖃᐅᔨᒪᔭᐅᔪᓄᓪᓗ</a:t>
            </a:r>
          </a:p>
          <a:p>
            <a:pPr algn="ctr">
              <a:lnSpc>
                <a:spcPts val="5040"/>
              </a:lnSpc>
              <a:spcBef>
                <a:spcPct val="0"/>
              </a:spcBef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4693386" y="3669324"/>
            <a:ext cx="8448824" cy="12515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b="true" sz="36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ᑕᑯᒍᒃ</a:t>
            </a:r>
            <a:r>
              <a:rPr lang="en-US" b="true" sz="36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Inuusiq.com ᓱᓕᓄᑦ ᖃᐅᔨᒪᔭᐅᔪᓄᑦ</a:t>
            </a:r>
          </a:p>
          <a:p>
            <a:pPr algn="ctr">
              <a:lnSpc>
                <a:spcPts val="5040"/>
              </a:lnSpc>
              <a:spcBef>
                <a:spcPct val="0"/>
              </a:spcBef>
            </a:pP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7037564" y="4891698"/>
            <a:ext cx="3760469" cy="3677840"/>
          </a:xfrm>
          <a:custGeom>
            <a:avLst/>
            <a:gdLst/>
            <a:ahLst/>
            <a:cxnLst/>
            <a:rect r="r" b="b" t="t" l="l"/>
            <a:pathLst>
              <a:path h="3677840" w="3760469">
                <a:moveTo>
                  <a:pt x="0" y="0"/>
                </a:moveTo>
                <a:lnTo>
                  <a:pt x="3760468" y="0"/>
                </a:lnTo>
                <a:lnTo>
                  <a:pt x="3760468" y="3677840"/>
                </a:lnTo>
                <a:lnTo>
                  <a:pt x="0" y="36778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400080" y="2144171"/>
            <a:ext cx="7487841" cy="778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40"/>
              </a:lnSpc>
              <a:spcBef>
                <a:spcPct val="0"/>
              </a:spcBef>
            </a:pPr>
            <a:r>
              <a:rPr lang="en-US" b="true" sz="46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ᐃᓕᓪᓗᓂ</a:t>
            </a:r>
            <a:r>
              <a:rPr lang="en-US" b="true" sz="46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ᖃᓄᐃᑕᐅᓇᓱᒃᑐᓂᒃ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816481" y="3424249"/>
            <a:ext cx="12655037" cy="4646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b="true" sz="38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ᐃᓱᐊᓂ</a:t>
            </a:r>
            <a:r>
              <a:rPr lang="en-US" b="true" sz="38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ᐃᓕᓴᓂᐅᑉ 2, ᐃᓚᐅᔪᑦ ᐃᒪᐃᑦᑐᓐᓇᕐᓂᐊᖅᑐᑦ:</a:t>
            </a:r>
          </a:p>
          <a:p>
            <a:pPr algn="ctr">
              <a:lnSpc>
                <a:spcPts val="5320"/>
              </a:lnSpc>
              <a:spcBef>
                <a:spcPct val="0"/>
              </a:spcBef>
            </a:pPr>
          </a:p>
          <a:p>
            <a:pPr algn="l" marL="820421" indent="-410210" lvl="1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ᓇᓗᓇᐃᕐᓗᒍ</a:t>
            </a:r>
            <a:r>
              <a:rPr lang="en-US" sz="3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ᐃᓚᖃᕐᓂᖅ ᓇᓗᓇᐃᖅᓯᓗᓂᓗ ᐅᕙᓂ ᑎᒫᓂᐅᖏᑦᑐᖅ 2 ᐃᓚᐅᓂᕐᓂᒃ.</a:t>
            </a:r>
          </a:p>
          <a:p>
            <a:pPr algn="l" marL="820421" indent="-410210" lvl="1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ᓇᓗᓇᐃᕐᓗᒍ ᐱᐅᖏᑦᑎᑦᑎᓂᖅ ᐱᐅᖏᑦᑐᓪᓗ ᐊᒃᑐᐃᓂᖏᑦ. </a:t>
            </a:r>
          </a:p>
          <a:p>
            <a:pPr algn="l" marL="820421" indent="-410210" lvl="1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ᐅᖃᐅᓯᕆᓗᒋᑦ ᑲᑎᙵᓂᐅᓃᑦ ᑭᓇᐅᓂᕐᒥᓂᑦ ᓄᓇᓕᖕᒥᓄᓪᓗ.</a:t>
            </a:r>
          </a:p>
          <a:p>
            <a:pPr algn="l">
              <a:lnSpc>
                <a:spcPts val="5320"/>
              </a:lnSpc>
            </a:pP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033037" y="1028700"/>
            <a:ext cx="4479184" cy="4479184"/>
          </a:xfrm>
          <a:custGeom>
            <a:avLst/>
            <a:gdLst/>
            <a:ahLst/>
            <a:cxnLst/>
            <a:rect r="r" b="b" t="t" l="l"/>
            <a:pathLst>
              <a:path h="4479184" w="4479184">
                <a:moveTo>
                  <a:pt x="0" y="0"/>
                </a:moveTo>
                <a:lnTo>
                  <a:pt x="4479185" y="0"/>
                </a:lnTo>
                <a:lnTo>
                  <a:pt x="4479185" y="4479184"/>
                </a:lnTo>
                <a:lnTo>
                  <a:pt x="0" y="44791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true" rot="0">
            <a:off x="12780116" y="4779116"/>
            <a:ext cx="4479184" cy="4479184"/>
          </a:xfrm>
          <a:custGeom>
            <a:avLst/>
            <a:gdLst/>
            <a:ahLst/>
            <a:cxnLst/>
            <a:rect r="r" b="b" t="t" l="l"/>
            <a:pathLst>
              <a:path h="4479184" w="4479184">
                <a:moveTo>
                  <a:pt x="4479184" y="4479184"/>
                </a:moveTo>
                <a:lnTo>
                  <a:pt x="0" y="4479184"/>
                </a:lnTo>
                <a:lnTo>
                  <a:pt x="0" y="0"/>
                </a:lnTo>
                <a:lnTo>
                  <a:pt x="4479184" y="0"/>
                </a:lnTo>
                <a:lnTo>
                  <a:pt x="4479184" y="447918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pic>
        <p:nvPicPr>
          <p:cNvPr name="Picture 3" id="3">
            <a:hlinkClick action="ppaction://media"/>
          </p:cNvPr>
          <p:cNvPicPr>
            <a:picLocks noChangeAspect="true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828800" y="1028700"/>
            <a:ext cx="14630400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535938" y="2054355"/>
            <a:ext cx="2721471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ᐃᓚᖃᕐᓂ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441891" y="3413126"/>
            <a:ext cx="14817409" cy="4180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ᑭᓱ</a:t>
            </a: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ᐅᔾᔨᕆᓗᐊᖅᐱᐅᒃ ᑕᕝᕙᓂ ᑕᕐᕆᔭᒥ?</a:t>
            </a:r>
          </a:p>
          <a:p>
            <a:pPr algn="just">
              <a:lnSpc>
                <a:spcPts val="4759"/>
              </a:lnSpc>
            </a:pPr>
          </a:p>
          <a:p>
            <a:pPr algn="just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ᑭᓱᓂᒃ ᐃᒃᐱᒍᓱᓕᓚᐅᖅᐱᑦ ᑕᐅᑐᒃᖢᑎᑦ ᑕᕐᕆᔭᒥᒃ?</a:t>
            </a:r>
          </a:p>
          <a:p>
            <a:pPr algn="just">
              <a:lnSpc>
                <a:spcPts val="4759"/>
              </a:lnSpc>
            </a:pPr>
          </a:p>
          <a:p>
            <a:pPr algn="just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ᓇᓕᐊᖕᓂᒃ ᐊᖑᑎᓂᒃ ᐊᕐᓇᓂᒡᓗ ᐱᐅᒃᓴᕐᓂᖅ ᐱᐅᑎᑕᐅᖅᑰᔨᖏᒻᒪᑦ…ᖃᐅᔨᒪᕕᑦ ᖃᓄᖅ ᐱᐅᒋᔭᐅᙱᑎᑎᑕᐅᓂᖅ ᑐᑭᖃᕐᒪᖔᑦ?</a:t>
            </a:r>
          </a:p>
          <a:p>
            <a:pPr algn="just">
              <a:lnSpc>
                <a:spcPts val="4759"/>
              </a:lnSpc>
            </a:pP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028700" y="1028700"/>
            <a:ext cx="4479184" cy="4479184"/>
          </a:xfrm>
          <a:custGeom>
            <a:avLst/>
            <a:gdLst/>
            <a:ahLst/>
            <a:cxnLst/>
            <a:rect r="r" b="b" t="t" l="l"/>
            <a:pathLst>
              <a:path h="4479184" w="4479184">
                <a:moveTo>
                  <a:pt x="0" y="0"/>
                </a:moveTo>
                <a:lnTo>
                  <a:pt x="4479184" y="0"/>
                </a:lnTo>
                <a:lnTo>
                  <a:pt x="4479184" y="4479184"/>
                </a:lnTo>
                <a:lnTo>
                  <a:pt x="0" y="44791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816616" y="3019742"/>
            <a:ext cx="14039402" cy="4180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 i="true">
                <a:solidFill>
                  <a:srgbClr val="000000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ᐊᕕᒃᑐᖅᑐᑦ</a:t>
            </a:r>
          </a:p>
          <a:p>
            <a:pPr algn="just">
              <a:lnSpc>
                <a:spcPts val="4759"/>
              </a:lnSpc>
            </a:pPr>
          </a:p>
          <a:p>
            <a:pPr algn="just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ᑕᕐᕆᔭᒥ, ᐅᔾᔨᕈᓱᓚᐅᖅᑐᒍᑦ ᐱᐅᔪᓂᒃ, ᐃᓚᖏᑦ ᐃᓕᓐᓂᐊᖃᑎᖏᑦ ᐃᑲᔪᓚᐅᖅᑐᑦ ᓃᕕᒥᒃ. ᖃᐅᑕᒫᑦ ᐃᓅᓯᕐᓂ, ᖃᓄᑦ ᓴᖅᑭᔮᖅᑎᑦᑎᔪᓐᓇᖅᐱᖅ ᐃᓚᐅᓂᕐᓂᒃ? ᖃᓄᖅ ᐃᓚᖃᕐᓂᖅ ᑐᑭᖃᖅᐸ ᐃᓕᖕᓄᑦ?</a:t>
            </a:r>
          </a:p>
          <a:p>
            <a:pPr algn="just">
              <a:lnSpc>
                <a:spcPts val="4759"/>
              </a:lnSpc>
            </a:pPr>
          </a:p>
          <a:p>
            <a:pPr algn="just">
              <a:lnSpc>
                <a:spcPts val="4759"/>
              </a:lnSpc>
            </a:pPr>
          </a:p>
        </p:txBody>
      </p:sp>
      <p:sp>
        <p:nvSpPr>
          <p:cNvPr name="Freeform 4" id="4"/>
          <p:cNvSpPr/>
          <p:nvPr/>
        </p:nvSpPr>
        <p:spPr>
          <a:xfrm flipH="true" flipV="true" rot="0">
            <a:off x="12780116" y="4711437"/>
            <a:ext cx="4479184" cy="4479184"/>
          </a:xfrm>
          <a:custGeom>
            <a:avLst/>
            <a:gdLst/>
            <a:ahLst/>
            <a:cxnLst/>
            <a:rect r="r" b="b" t="t" l="l"/>
            <a:pathLst>
              <a:path h="4479184" w="4479184">
                <a:moveTo>
                  <a:pt x="4479184" y="4479184"/>
                </a:moveTo>
                <a:lnTo>
                  <a:pt x="0" y="4479184"/>
                </a:lnTo>
                <a:lnTo>
                  <a:pt x="0" y="0"/>
                </a:lnTo>
                <a:lnTo>
                  <a:pt x="4479184" y="0"/>
                </a:lnTo>
                <a:lnTo>
                  <a:pt x="4479184" y="447918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932246" y="2276647"/>
            <a:ext cx="6423509" cy="5278956"/>
          </a:xfrm>
          <a:custGeom>
            <a:avLst/>
            <a:gdLst/>
            <a:ahLst/>
            <a:cxnLst/>
            <a:rect r="r" b="b" t="t" l="l"/>
            <a:pathLst>
              <a:path h="5278956" w="6423509">
                <a:moveTo>
                  <a:pt x="0" y="0"/>
                </a:moveTo>
                <a:lnTo>
                  <a:pt x="6423508" y="0"/>
                </a:lnTo>
                <a:lnTo>
                  <a:pt x="6423508" y="5278956"/>
                </a:lnTo>
                <a:lnTo>
                  <a:pt x="0" y="52789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174557" y="7981590"/>
            <a:ext cx="3938885" cy="778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40"/>
              </a:lnSpc>
              <a:spcBef>
                <a:spcPct val="0"/>
              </a:spcBef>
            </a:pPr>
            <a:r>
              <a:rPr lang="en-US" b="true" sz="46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ᓄᖅᑲᕐᓇᖅᓯᔪᖅ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174557" y="1956382"/>
            <a:ext cx="3938885" cy="778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ᓄᖅᑲᕐᓇᖅᓯᔪᖅ</a:t>
            </a:r>
          </a:p>
        </p:txBody>
      </p:sp>
      <p:sp>
        <p:nvSpPr>
          <p:cNvPr name="Freeform 4" id="4"/>
          <p:cNvSpPr/>
          <p:nvPr/>
        </p:nvSpPr>
        <p:spPr>
          <a:xfrm flipH="true" flipV="false" rot="0">
            <a:off x="12780116" y="1028700"/>
            <a:ext cx="4479184" cy="4479184"/>
          </a:xfrm>
          <a:custGeom>
            <a:avLst/>
            <a:gdLst/>
            <a:ahLst/>
            <a:cxnLst/>
            <a:rect r="r" b="b" t="t" l="l"/>
            <a:pathLst>
              <a:path h="4479184" w="4479184">
                <a:moveTo>
                  <a:pt x="4479184" y="0"/>
                </a:moveTo>
                <a:lnTo>
                  <a:pt x="0" y="0"/>
                </a:lnTo>
                <a:lnTo>
                  <a:pt x="0" y="4479184"/>
                </a:lnTo>
                <a:lnTo>
                  <a:pt x="4479184" y="4479184"/>
                </a:lnTo>
                <a:lnTo>
                  <a:pt x="447918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5" id="5"/>
          <p:cNvPicPr>
            <a:picLocks noChangeAspect="true"/>
          </p:cNvPicPr>
          <p:nvPr>
            <a:videoFile r:link="rId6"/>
          </p:nvPr>
        </p:nvPicPr>
        <p:blipFill>
          <a:blip r:embed="rId5"/>
          <a:stretch>
            <a:fillRect/>
          </a:stretch>
        </p:blipFill>
        <p:spPr>
          <a:xfrm rot="0">
            <a:off x="5248044" y="4879922"/>
            <a:ext cx="7532072" cy="4233483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1699376" y="3201617"/>
            <a:ext cx="14166983" cy="1144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0"/>
              </a:lnSpc>
              <a:spcBef>
                <a:spcPct val="0"/>
              </a:spcBef>
            </a:pPr>
            <a:r>
              <a:rPr lang="en-US" sz="3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ᑭᖑᓪᓕᖅᐹᒧᑦ ᐱᓕᕆᔭᖅ - ᐱᕐᔪᐊᖑᓂᖓ ᓇᓕᐊᖕᓅᖅᑐᓄᑦ ᐃᓚᐅᔪᓄᑦ ᓄᓇᖃᖅᑳᖅᑐᑦ ᓄᓇᓕᖕᓄᑦ ᐊᒃᑐᓂᕐᓂᓪᓗ ᓄᓇᐃᖅᑕᐅᓂᕐᓂᑦ ᐃᒻᒥᓄᑦ. 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735295" y="2587679"/>
            <a:ext cx="14791614" cy="5981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•ᐅᑎᖅᑎᓪᓗᒍ</a:t>
            </a: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ᐃᓚᖃᕐᓂ ᐊᒃᓱᕈᕐᓇᖅᑐᓪᓗ ᐅᖃᐅᓯᕆᔭᕗᑦ ᑭᖑᓪᓕᕐᒥ ᐅᖃᖃᑎᒋᖕᓂᕐᒥ, ᖃᓄᖅ ᐊᑐᖅᑎᑦᑐᓐᓇᖅᐱᐅᒃ ᐃᓚᖃᕐᓂᖅ ᓵᔾᔪᑎᒋᓗᒋᑦ ᐊᒃᓱᕈᕐᓇᖅᑐᓄᑦ ᐊᔾᔨᖃᖏᑦᑐᓄᑦ ᓇᓕᐊᖕᓅᖅᑐᓄᑦ ᐃᓄᖕᓄᑦ ᓄᓇᕘᒥ?</a:t>
            </a:r>
          </a:p>
          <a:p>
            <a:pPr algn="l">
              <a:lnSpc>
                <a:spcPts val="4759"/>
              </a:lnSpc>
            </a:pP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ᑕᑯᓗᒋᑦ</a:t>
            </a: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ᐅᖃᐅᓯᐅᔪᑦ</a:t>
            </a: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ᐃᓕᓴᓂᖅ</a:t>
            </a: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1</a:t>
            </a: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ᒥ</a:t>
            </a:r>
          </a:p>
          <a:p>
            <a:pPr algn="l">
              <a:lnSpc>
                <a:spcPts val="4759"/>
              </a:lnSpc>
            </a:pP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ᐃᓱᒪᒋᔭᕌᖓᑦᑎᒍᑦ</a:t>
            </a: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ᐃᑲᔫᑏᑦ, ᖃᓄᖅ ᑭᓇᐅᓂᖅ ᓄᓇᓕᖕᒥᐅᓪᓗ ᑲᑎᙵᕙᑦ, ᒪᓕᒡᓗᒋᑦ ᓄᓇᖃᖅᑳᖅᑐᑦ ᐃᓱᒪᒋᔭᖏᑦ ᓄᓇᕐᔪᐊᒥᐅᓄᑦ? </a:t>
            </a:r>
          </a:p>
          <a:p>
            <a:pPr algn="just">
              <a:lnSpc>
                <a:spcPts val="4759"/>
              </a:lnSpc>
            </a:pPr>
          </a:p>
          <a:p>
            <a:pPr algn="just">
              <a:lnSpc>
                <a:spcPts val="4759"/>
              </a:lnSpc>
            </a:pPr>
          </a:p>
        </p:txBody>
      </p:sp>
      <p:sp>
        <p:nvSpPr>
          <p:cNvPr name="Freeform 4" id="4"/>
          <p:cNvSpPr/>
          <p:nvPr/>
        </p:nvSpPr>
        <p:spPr>
          <a:xfrm flipH="true" flipV="true" rot="0">
            <a:off x="12780116" y="4779116"/>
            <a:ext cx="4479184" cy="4479184"/>
          </a:xfrm>
          <a:custGeom>
            <a:avLst/>
            <a:gdLst/>
            <a:ahLst/>
            <a:cxnLst/>
            <a:rect r="r" b="b" t="t" l="l"/>
            <a:pathLst>
              <a:path h="4479184" w="4479184">
                <a:moveTo>
                  <a:pt x="4479184" y="4479184"/>
                </a:moveTo>
                <a:lnTo>
                  <a:pt x="0" y="4479184"/>
                </a:lnTo>
                <a:lnTo>
                  <a:pt x="0" y="0"/>
                </a:lnTo>
                <a:lnTo>
                  <a:pt x="4479184" y="0"/>
                </a:lnTo>
                <a:lnTo>
                  <a:pt x="4479184" y="447918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8392530" y="2259217"/>
            <a:ext cx="1502941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ᐃᓱᐊ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3014931" y="3646621"/>
            <a:ext cx="12664744" cy="3469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ᐊᑕᖏᖅᖢᓯ ᖁᔭᓐᓇᒦᒃ</a:t>
            </a:r>
            <a:r>
              <a:rPr lang="en-US" sz="3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ᐅᖃᐅᓯᕆᔭᔅᓯᓐᓄᑦ ᐃᓚᐅᒐᔅᓯᓗ ᐅᖃᖃᑎᒌᒃᑐᓂ. ᐃᑲᔪᕈᑎᖃᖅᑐᒍᑦ, </a:t>
            </a:r>
          </a:p>
          <a:p>
            <a:pPr algn="just"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ᐅᖃᖃᑎᖃᕈᒪᒍᕕᑦ ᑭᓇᒥᒃ, ᐊᑐᒐᒃᓴᓕᒃ ᑎᑎᕋᖅᓯᒪᔪᓂ ᐊᑐᒐᒃᓴᓄᑦ ᑎᑎᕋᓂ ᑐᓂᔭᐅᔪᓂ, ᐅᖃᖃᑎᖃᕈᓐᓇᖅᐳᑎᓪᓘᓐᓃᑦ ᐃᑲᔪᖅᑎᒥᒃ ᑕᕝᕙᐅᔪᒥᒃ. ᐅᖃᖃᑎᒌᒃᑲᓐᓂᓛᖅᐳᒍᒃ ᑕᒪᑐᒧᖓ ᑭᖑᓪᓕᕐᒥ ᐱᓕᕆᓂᕐᒥ.</a:t>
            </a:r>
          </a:p>
          <a:p>
            <a:pPr algn="just">
              <a:lnSpc>
                <a:spcPts val="4620"/>
              </a:lnSpc>
            </a:pPr>
          </a:p>
        </p:txBody>
      </p:sp>
      <p:sp>
        <p:nvSpPr>
          <p:cNvPr name="Freeform 5" id="5"/>
          <p:cNvSpPr/>
          <p:nvPr/>
        </p:nvSpPr>
        <p:spPr>
          <a:xfrm flipH="true" flipV="true" rot="0">
            <a:off x="12780116" y="4779116"/>
            <a:ext cx="4479184" cy="4479184"/>
          </a:xfrm>
          <a:custGeom>
            <a:avLst/>
            <a:gdLst/>
            <a:ahLst/>
            <a:cxnLst/>
            <a:rect r="r" b="b" t="t" l="l"/>
            <a:pathLst>
              <a:path h="4479184" w="4479184">
                <a:moveTo>
                  <a:pt x="4479184" y="4479184"/>
                </a:moveTo>
                <a:lnTo>
                  <a:pt x="0" y="4479184"/>
                </a:lnTo>
                <a:lnTo>
                  <a:pt x="0" y="0"/>
                </a:lnTo>
                <a:lnTo>
                  <a:pt x="4479184" y="0"/>
                </a:lnTo>
                <a:lnTo>
                  <a:pt x="4479184" y="447918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28700" y="1028700"/>
            <a:ext cx="4479184" cy="4479184"/>
          </a:xfrm>
          <a:custGeom>
            <a:avLst/>
            <a:gdLst/>
            <a:ahLst/>
            <a:cxnLst/>
            <a:rect r="r" b="b" t="t" l="l"/>
            <a:pathLst>
              <a:path h="4479184" w="4479184">
                <a:moveTo>
                  <a:pt x="0" y="0"/>
                </a:moveTo>
                <a:lnTo>
                  <a:pt x="4479184" y="0"/>
                </a:lnTo>
                <a:lnTo>
                  <a:pt x="4479184" y="4479184"/>
                </a:lnTo>
                <a:lnTo>
                  <a:pt x="0" y="44791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DAHNZ0L68yo</dc:identifier>
  <dcterms:modified xsi:type="dcterms:W3CDTF">2011-08-01T06:04:30Z</dcterms:modified>
  <cp:revision>1</cp:revision>
  <dc:title>2 Uvangaujunga presentation (Inuktitut)</dc:title>
</cp:coreProperties>
</file>